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4"/>
    <p:sldMasterId id="2147483683" r:id="rId5"/>
  </p:sldMasterIdLst>
  <p:notesMasterIdLst>
    <p:notesMasterId r:id="rId15"/>
  </p:notesMasterIdLst>
  <p:handoutMasterIdLst>
    <p:handoutMasterId r:id="rId16"/>
  </p:handoutMasterIdLst>
  <p:sldIdLst>
    <p:sldId id="338" r:id="rId6"/>
    <p:sldId id="342" r:id="rId7"/>
    <p:sldId id="343" r:id="rId8"/>
    <p:sldId id="341" r:id="rId9"/>
    <p:sldId id="339" r:id="rId10"/>
    <p:sldId id="340" r:id="rId11"/>
    <p:sldId id="290" r:id="rId12"/>
    <p:sldId id="264" r:id="rId13"/>
    <p:sldId id="337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410"/>
    <a:srgbClr val="00D040"/>
    <a:srgbClr val="A3A3A3"/>
    <a:srgbClr val="FCB040"/>
    <a:srgbClr val="037CCF"/>
    <a:srgbClr val="F5C247"/>
    <a:srgbClr val="B5D301"/>
    <a:srgbClr val="022A40"/>
    <a:srgbClr val="3AB54A"/>
    <a:srgbClr val="C41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80384-814E-4222-8459-D5A4D245DC92}" v="3" dt="2023-04-12T16:03:36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74"/>
    <p:restoredTop sz="94672"/>
  </p:normalViewPr>
  <p:slideViewPr>
    <p:cSldViewPr>
      <p:cViewPr varScale="1">
        <p:scale>
          <a:sx n="113" d="100"/>
          <a:sy n="113" d="100"/>
        </p:scale>
        <p:origin x="115" y="2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2424-DDEB-4A97-8DF5-6BF96CCB3FB5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53C4B-F994-412E-85D8-E2AB982928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99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ABD2D-06EE-4924-A970-DA7F071D30DD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73052-1C4D-4D99-A058-91D579108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3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model.co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73052-1C4D-4D99-A058-91D57910836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32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73052-1C4D-4D99-A058-91D57910836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0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73052-1C4D-4D99-A058-91D5791083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1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safely remove this slide. This slide</a:t>
            </a:r>
            <a:r>
              <a:rPr lang="en-US" baseline="0" dirty="0"/>
              <a:t> design was provided by SlideModel.com – You can download more templates, shapes and elements for PowerPoint from </a:t>
            </a:r>
            <a:r>
              <a:rPr lang="en-US" dirty="0">
                <a:hlinkClick r:id="rId3"/>
              </a:rPr>
              <a:t>http://slidemodel.com/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0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40992"/>
            <a:ext cx="7772400" cy="458115"/>
          </a:xfrm>
        </p:spPr>
        <p:txBody>
          <a:bodyPr/>
          <a:lstStyle>
            <a:lvl1pPr algn="ctr">
              <a:defRPr lang="en-US" sz="3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32020"/>
            <a:ext cx="6400800" cy="573330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1A299E-7CAE-4C46-AB1D-C68244C3B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70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4263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914650"/>
            <a:ext cx="9144000" cy="222885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en-US" sz="1349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15338"/>
            <a:ext cx="7772400" cy="458115"/>
          </a:xfrm>
        </p:spPr>
        <p:txBody>
          <a:bodyPr/>
          <a:lstStyle>
            <a:lvl1pPr algn="ctr">
              <a:defRPr lang="en-US" sz="2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99265"/>
            <a:ext cx="6400800" cy="573330"/>
          </a:xfrm>
        </p:spPr>
        <p:txBody>
          <a:bodyPr>
            <a:normAutofit/>
          </a:bodyPr>
          <a:lstStyle>
            <a:lvl1pPr marL="0" indent="0" algn="ctr">
              <a:buNone/>
              <a:defRPr lang="en-US" sz="17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54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31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99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97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1pPr>
            <a:lvl2pPr marL="45698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3966" indent="0">
              <a:buNone/>
              <a:defRPr sz="1574">
                <a:solidFill>
                  <a:schemeClr val="tx1">
                    <a:tint val="75000"/>
                  </a:schemeClr>
                </a:solidFill>
              </a:defRPr>
            </a:lvl3pPr>
            <a:lvl4pPr marL="1370948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4pPr>
            <a:lvl5pPr marL="1827932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5pPr>
            <a:lvl6pPr marL="2284915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6pPr>
            <a:lvl7pPr marL="2741897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8pPr>
            <a:lvl9pPr marL="3655863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05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774"/>
            </a:lvl1pPr>
            <a:lvl2pPr>
              <a:defRPr sz="2399"/>
            </a:lvl2pPr>
            <a:lvl3pPr>
              <a:defRPr sz="2024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774"/>
            </a:lvl1pPr>
            <a:lvl2pPr>
              <a:defRPr sz="2399"/>
            </a:lvl2pPr>
            <a:lvl3pPr>
              <a:defRPr sz="2024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42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83" indent="0">
              <a:buNone/>
              <a:defRPr sz="2024" b="1"/>
            </a:lvl2pPr>
            <a:lvl3pPr marL="913966" indent="0">
              <a:buNone/>
              <a:defRPr sz="1799" b="1"/>
            </a:lvl3pPr>
            <a:lvl4pPr marL="1370948" indent="0">
              <a:buNone/>
              <a:defRPr sz="1574" b="1"/>
            </a:lvl4pPr>
            <a:lvl5pPr marL="1827932" indent="0">
              <a:buNone/>
              <a:defRPr sz="1574" b="1"/>
            </a:lvl5pPr>
            <a:lvl6pPr marL="2284915" indent="0">
              <a:buNone/>
              <a:defRPr sz="1574" b="1"/>
            </a:lvl6pPr>
            <a:lvl7pPr marL="2741897" indent="0">
              <a:buNone/>
              <a:defRPr sz="1574" b="1"/>
            </a:lvl7pPr>
            <a:lvl8pPr marL="3198880" indent="0">
              <a:buNone/>
              <a:defRPr sz="1574" b="1"/>
            </a:lvl8pPr>
            <a:lvl9pPr marL="3655863" indent="0">
              <a:buNone/>
              <a:defRPr sz="15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799"/>
            </a:lvl3pPr>
            <a:lvl4pPr>
              <a:defRPr sz="1574"/>
            </a:lvl4pPr>
            <a:lvl5pPr>
              <a:defRPr sz="1574"/>
            </a:lvl5pPr>
            <a:lvl6pPr>
              <a:defRPr sz="1574"/>
            </a:lvl6pPr>
            <a:lvl7pPr>
              <a:defRPr sz="1574"/>
            </a:lvl7pPr>
            <a:lvl8pPr>
              <a:defRPr sz="1574"/>
            </a:lvl8pPr>
            <a:lvl9pPr>
              <a:defRPr sz="15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7"/>
            <a:ext cx="4041775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83" indent="0">
              <a:buNone/>
              <a:defRPr sz="2024" b="1"/>
            </a:lvl2pPr>
            <a:lvl3pPr marL="913966" indent="0">
              <a:buNone/>
              <a:defRPr sz="1799" b="1"/>
            </a:lvl3pPr>
            <a:lvl4pPr marL="1370948" indent="0">
              <a:buNone/>
              <a:defRPr sz="1574" b="1"/>
            </a:lvl4pPr>
            <a:lvl5pPr marL="1827932" indent="0">
              <a:buNone/>
              <a:defRPr sz="1574" b="1"/>
            </a:lvl5pPr>
            <a:lvl6pPr marL="2284915" indent="0">
              <a:buNone/>
              <a:defRPr sz="1574" b="1"/>
            </a:lvl6pPr>
            <a:lvl7pPr marL="2741897" indent="0">
              <a:buNone/>
              <a:defRPr sz="1574" b="1"/>
            </a:lvl7pPr>
            <a:lvl8pPr marL="3198880" indent="0">
              <a:buNone/>
              <a:defRPr sz="1574" b="1"/>
            </a:lvl8pPr>
            <a:lvl9pPr marL="3655863" indent="0">
              <a:buNone/>
              <a:defRPr sz="15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799"/>
            </a:lvl3pPr>
            <a:lvl4pPr>
              <a:defRPr sz="1574"/>
            </a:lvl4pPr>
            <a:lvl5pPr>
              <a:defRPr sz="1574"/>
            </a:lvl5pPr>
            <a:lvl6pPr>
              <a:defRPr sz="1574"/>
            </a:lvl6pPr>
            <a:lvl7pPr>
              <a:defRPr sz="1574"/>
            </a:lvl7pPr>
            <a:lvl8pPr>
              <a:defRPr sz="1574"/>
            </a:lvl8pPr>
            <a:lvl9pPr>
              <a:defRPr sz="15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93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6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36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97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24"/>
            </a:lvl1pPr>
            <a:lvl2pPr>
              <a:defRPr sz="2774"/>
            </a:lvl2pPr>
            <a:lvl3pPr>
              <a:defRPr sz="239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24"/>
            </a:lvl1pPr>
            <a:lvl2pPr marL="456983" indent="0">
              <a:buNone/>
              <a:defRPr sz="1200"/>
            </a:lvl2pPr>
            <a:lvl3pPr marL="913966" indent="0">
              <a:buNone/>
              <a:defRPr sz="975"/>
            </a:lvl3pPr>
            <a:lvl4pPr marL="1370948" indent="0">
              <a:buNone/>
              <a:defRPr sz="900"/>
            </a:lvl4pPr>
            <a:lvl5pPr marL="1827932" indent="0">
              <a:buNone/>
              <a:defRPr sz="900"/>
            </a:lvl5pPr>
            <a:lvl6pPr marL="2284915" indent="0">
              <a:buNone/>
              <a:defRPr sz="900"/>
            </a:lvl6pPr>
            <a:lvl7pPr marL="2741897" indent="0">
              <a:buNone/>
              <a:defRPr sz="900"/>
            </a:lvl7pPr>
            <a:lvl8pPr marL="3198880" indent="0">
              <a:buNone/>
              <a:defRPr sz="900"/>
            </a:lvl8pPr>
            <a:lvl9pPr marL="36558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8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2"/>
            <a:ext cx="5486400" cy="425054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24"/>
            </a:lvl1pPr>
            <a:lvl2pPr marL="456983" indent="0">
              <a:buNone/>
              <a:defRPr sz="2774"/>
            </a:lvl2pPr>
            <a:lvl3pPr marL="913966" indent="0">
              <a:buNone/>
              <a:defRPr sz="2399"/>
            </a:lvl3pPr>
            <a:lvl4pPr marL="1370948" indent="0">
              <a:buNone/>
              <a:defRPr sz="2024"/>
            </a:lvl4pPr>
            <a:lvl5pPr marL="1827932" indent="0">
              <a:buNone/>
              <a:defRPr sz="2024"/>
            </a:lvl5pPr>
            <a:lvl6pPr marL="2284915" indent="0">
              <a:buNone/>
              <a:defRPr sz="2024"/>
            </a:lvl6pPr>
            <a:lvl7pPr marL="2741897" indent="0">
              <a:buNone/>
              <a:defRPr sz="2024"/>
            </a:lvl7pPr>
            <a:lvl8pPr marL="3198880" indent="0">
              <a:buNone/>
              <a:defRPr sz="2024"/>
            </a:lvl8pPr>
            <a:lvl9pPr marL="3655863" indent="0">
              <a:buNone/>
              <a:defRPr sz="202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6"/>
            <a:ext cx="5486400" cy="603647"/>
          </a:xfrm>
        </p:spPr>
        <p:txBody>
          <a:bodyPr/>
          <a:lstStyle>
            <a:lvl1pPr marL="0" indent="0">
              <a:buNone/>
              <a:defRPr sz="1424"/>
            </a:lvl1pPr>
            <a:lvl2pPr marL="456983" indent="0">
              <a:buNone/>
              <a:defRPr sz="1200"/>
            </a:lvl2pPr>
            <a:lvl3pPr marL="913966" indent="0">
              <a:buNone/>
              <a:defRPr sz="975"/>
            </a:lvl3pPr>
            <a:lvl4pPr marL="1370948" indent="0">
              <a:buNone/>
              <a:defRPr sz="900"/>
            </a:lvl4pPr>
            <a:lvl5pPr marL="1827932" indent="0">
              <a:buNone/>
              <a:defRPr sz="900"/>
            </a:lvl5pPr>
            <a:lvl6pPr marL="2284915" indent="0">
              <a:buNone/>
              <a:defRPr sz="900"/>
            </a:lvl6pPr>
            <a:lvl7pPr marL="2741897" indent="0">
              <a:buNone/>
              <a:defRPr sz="900"/>
            </a:lvl7pPr>
            <a:lvl8pPr marL="3198880" indent="0">
              <a:buNone/>
              <a:defRPr sz="900"/>
            </a:lvl8pPr>
            <a:lvl9pPr marL="36558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34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18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63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4004" y="2152977"/>
            <a:ext cx="4449167" cy="533311"/>
          </a:xfrm>
        </p:spPr>
        <p:txBody>
          <a:bodyPr>
            <a:normAutofit/>
          </a:bodyPr>
          <a:lstStyle>
            <a:lvl1pPr algn="ctr">
              <a:defRPr sz="2699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9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426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3819"/>
            <a:ext cx="8229600" cy="37408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76A7-B091-469C-82C8-89C693043C4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82" r:id="rId10"/>
    <p:sldLayoutId id="2147483681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62" r:id="rId20"/>
  </p:sldLayoutIdLst>
  <p:txStyles>
    <p:titleStyle>
      <a:lvl1pPr algn="l" defTabSz="914362" rtl="0" eaLnBrk="1" latinLnBrk="0" hangingPunct="1">
        <a:spcBef>
          <a:spcPct val="0"/>
        </a:spcBef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19" indent="-285738" algn="l" defTabSz="91436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52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34" indent="-228591" algn="l" defTabSz="91436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14" indent="-228591" algn="l" defTabSz="914362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495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81"/>
            <a:ext cx="8229600" cy="53331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853820"/>
            <a:ext cx="8229600" cy="374080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1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xStyles>
    <p:titleStyle>
      <a:lvl1pPr algn="l" defTabSz="913966" rtl="0" eaLnBrk="1" latinLnBrk="0" hangingPunct="1">
        <a:spcBef>
          <a:spcPct val="0"/>
        </a:spcBef>
        <a:buNone/>
        <a:defRPr sz="26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37" indent="-342737" algn="l" defTabSz="91396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j-lt"/>
          <a:ea typeface="+mn-ea"/>
          <a:cs typeface="+mn-cs"/>
        </a:defRPr>
      </a:lvl1pPr>
      <a:lvl2pPr marL="742598" indent="-285614" algn="l" defTabSz="913966" rtl="0" eaLnBrk="1" latinLnBrk="0" hangingPunct="1">
        <a:spcBef>
          <a:spcPct val="20000"/>
        </a:spcBef>
        <a:buFont typeface="Arial" pitchFamily="34" charset="0"/>
        <a:buChar char="–"/>
        <a:defRPr sz="2399" kern="1200">
          <a:solidFill>
            <a:schemeClr val="tx1"/>
          </a:solidFill>
          <a:latin typeface="+mj-lt"/>
          <a:ea typeface="+mn-ea"/>
          <a:cs typeface="+mn-cs"/>
        </a:defRPr>
      </a:lvl2pPr>
      <a:lvl3pPr marL="1142457" indent="-228492" algn="l" defTabSz="913966" rtl="0" eaLnBrk="1" latinLnBrk="0" hangingPunct="1">
        <a:spcBef>
          <a:spcPct val="20000"/>
        </a:spcBef>
        <a:buFont typeface="Arial" pitchFamily="34" charset="0"/>
        <a:buChar char="•"/>
        <a:defRPr sz="1799" kern="1200">
          <a:solidFill>
            <a:schemeClr val="tx1"/>
          </a:solidFill>
          <a:latin typeface="+mj-lt"/>
          <a:ea typeface="+mn-ea"/>
          <a:cs typeface="+mn-cs"/>
        </a:defRPr>
      </a:lvl3pPr>
      <a:lvl4pPr marL="1599440" indent="-228492" algn="l" defTabSz="913966" rtl="0" eaLnBrk="1" latinLnBrk="0" hangingPunct="1">
        <a:spcBef>
          <a:spcPct val="20000"/>
        </a:spcBef>
        <a:buFont typeface="Arial" pitchFamily="34" charset="0"/>
        <a:buChar char="–"/>
        <a:defRPr sz="1499" kern="1200">
          <a:solidFill>
            <a:schemeClr val="tx1"/>
          </a:solidFill>
          <a:latin typeface="+mj-lt"/>
          <a:ea typeface="+mn-ea"/>
          <a:cs typeface="+mn-cs"/>
        </a:defRPr>
      </a:lvl4pPr>
      <a:lvl5pPr marL="2056423" indent="-228492" algn="l" defTabSz="913966" rtl="0" eaLnBrk="1" latinLnBrk="0" hangingPunct="1">
        <a:spcBef>
          <a:spcPct val="20000"/>
        </a:spcBef>
        <a:buFont typeface="Arial" pitchFamily="34" charset="0"/>
        <a:buChar char="»"/>
        <a:defRPr sz="1499" kern="1200">
          <a:solidFill>
            <a:schemeClr val="tx1"/>
          </a:solidFill>
          <a:latin typeface="+mj-lt"/>
          <a:ea typeface="+mn-ea"/>
          <a:cs typeface="+mn-cs"/>
        </a:defRPr>
      </a:lvl5pPr>
      <a:lvl6pPr marL="2513405" indent="-228492" algn="l" defTabSz="913966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0389" indent="-228492" algn="l" defTabSz="913966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7372" indent="-228492" algn="l" defTabSz="913966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4354" indent="-228492" algn="l" defTabSz="913966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83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66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48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932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5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7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3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model.com/account/plans/?utm_source=free&amp;utm_medium=button&amp;utm_campaign=freetemplat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91D1639-AC38-1948-92AA-29077C9DEEE8}"/>
              </a:ext>
            </a:extLst>
          </p:cNvPr>
          <p:cNvSpPr/>
          <p:nvPr/>
        </p:nvSpPr>
        <p:spPr>
          <a:xfrm>
            <a:off x="7414054" y="2870096"/>
            <a:ext cx="1219200" cy="1226685"/>
          </a:xfrm>
          <a:prstGeom prst="roundRect">
            <a:avLst>
              <a:gd name="adj" fmla="val 9293"/>
            </a:avLst>
          </a:pr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54E3EA0-DFFD-3A45-8822-F75CB31D8BC1}"/>
              </a:ext>
            </a:extLst>
          </p:cNvPr>
          <p:cNvSpPr/>
          <p:nvPr/>
        </p:nvSpPr>
        <p:spPr>
          <a:xfrm>
            <a:off x="7414054" y="1515291"/>
            <a:ext cx="1219200" cy="1226685"/>
          </a:xfrm>
          <a:prstGeom prst="roundRect">
            <a:avLst>
              <a:gd name="adj" fmla="val 9293"/>
            </a:avLst>
          </a:pr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6535019-6ADF-4847-A29F-7F2A1DCB01D5}"/>
              </a:ext>
            </a:extLst>
          </p:cNvPr>
          <p:cNvSpPr/>
          <p:nvPr/>
        </p:nvSpPr>
        <p:spPr>
          <a:xfrm>
            <a:off x="1524001" y="1752264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1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023BD2-6080-0046-9457-CF21439645C8}"/>
              </a:ext>
            </a:extLst>
          </p:cNvPr>
          <p:cNvSpPr/>
          <p:nvPr/>
        </p:nvSpPr>
        <p:spPr>
          <a:xfrm>
            <a:off x="2800938" y="1752264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1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6FA93D-51F6-9845-B029-2EB089346D1C}"/>
              </a:ext>
            </a:extLst>
          </p:cNvPr>
          <p:cNvSpPr/>
          <p:nvPr/>
        </p:nvSpPr>
        <p:spPr>
          <a:xfrm>
            <a:off x="4077875" y="1752264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1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BE166D1-29E3-A346-9FC8-33FF7E085104}"/>
              </a:ext>
            </a:extLst>
          </p:cNvPr>
          <p:cNvSpPr/>
          <p:nvPr/>
        </p:nvSpPr>
        <p:spPr>
          <a:xfrm>
            <a:off x="1524001" y="2865446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3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0DC640-2D3B-4B4E-9B22-F80F76F268A9}"/>
              </a:ext>
            </a:extLst>
          </p:cNvPr>
          <p:cNvSpPr/>
          <p:nvPr/>
        </p:nvSpPr>
        <p:spPr>
          <a:xfrm>
            <a:off x="2800939" y="2865446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3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FBD1E77-9A27-264C-A062-794781FEF40B}"/>
              </a:ext>
            </a:extLst>
          </p:cNvPr>
          <p:cNvSpPr/>
          <p:nvPr/>
        </p:nvSpPr>
        <p:spPr>
          <a:xfrm>
            <a:off x="4077877" y="2865446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3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A8F5464-A62F-4E48-815E-3573D373B516}"/>
              </a:ext>
            </a:extLst>
          </p:cNvPr>
          <p:cNvSpPr/>
          <p:nvPr/>
        </p:nvSpPr>
        <p:spPr>
          <a:xfrm>
            <a:off x="5354813" y="1752264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1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62E891D-F167-C94B-94D4-6161A8172FA8}"/>
              </a:ext>
            </a:extLst>
          </p:cNvPr>
          <p:cNvSpPr/>
          <p:nvPr/>
        </p:nvSpPr>
        <p:spPr>
          <a:xfrm>
            <a:off x="5354813" y="2865446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3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B94134E-88AB-414D-A40B-9C39C426F8B2}"/>
              </a:ext>
            </a:extLst>
          </p:cNvPr>
          <p:cNvSpPr/>
          <p:nvPr/>
        </p:nvSpPr>
        <p:spPr>
          <a:xfrm>
            <a:off x="1524001" y="1188720"/>
            <a:ext cx="2445172" cy="401841"/>
          </a:xfrm>
          <a:prstGeom prst="roundRect">
            <a:avLst>
              <a:gd name="adj" fmla="val 18259"/>
            </a:avLst>
          </a:pr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6D762F5-1F22-7147-A5B6-9F0833B28F54}"/>
              </a:ext>
            </a:extLst>
          </p:cNvPr>
          <p:cNvSpPr/>
          <p:nvPr/>
        </p:nvSpPr>
        <p:spPr>
          <a:xfrm>
            <a:off x="4077731" y="1188720"/>
            <a:ext cx="2445172" cy="401841"/>
          </a:xfrm>
          <a:prstGeom prst="roundRect">
            <a:avLst>
              <a:gd name="adj" fmla="val 18259"/>
            </a:avLst>
          </a:pr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2A14810-93B2-3A43-AA57-3FADC7B557F3}"/>
              </a:ext>
            </a:extLst>
          </p:cNvPr>
          <p:cNvSpPr/>
          <p:nvPr/>
        </p:nvSpPr>
        <p:spPr>
          <a:xfrm>
            <a:off x="1524001" y="4039012"/>
            <a:ext cx="2445172" cy="401841"/>
          </a:xfrm>
          <a:prstGeom prst="roundRect">
            <a:avLst>
              <a:gd name="adj" fmla="val 18259"/>
            </a:avLst>
          </a:pr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7B7F39F-D8AE-314A-980E-1618813E179F}"/>
              </a:ext>
            </a:extLst>
          </p:cNvPr>
          <p:cNvSpPr/>
          <p:nvPr/>
        </p:nvSpPr>
        <p:spPr>
          <a:xfrm>
            <a:off x="4077731" y="4039012"/>
            <a:ext cx="2445172" cy="401841"/>
          </a:xfrm>
          <a:prstGeom prst="roundRect">
            <a:avLst>
              <a:gd name="adj" fmla="val 18259"/>
            </a:avLst>
          </a:pr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F5791C9-0F51-394C-AD18-C2134AAFA9A4}"/>
              </a:ext>
            </a:extLst>
          </p:cNvPr>
          <p:cNvSpPr/>
          <p:nvPr/>
        </p:nvSpPr>
        <p:spPr>
          <a:xfrm rot="16200000">
            <a:off x="-579860" y="2534701"/>
            <a:ext cx="3219355" cy="592949"/>
          </a:xfrm>
          <a:prstGeom prst="roundRect">
            <a:avLst>
              <a:gd name="adj" fmla="val 18259"/>
            </a:avLst>
          </a:pr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A945C-345A-8D46-8F10-E97F5C7F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772"/>
            <a:ext cx="8229600" cy="895390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Improve FM Project Delivery   2023 and Beyond!</a:t>
            </a:r>
            <a:br>
              <a:rPr lang="en-US" dirty="0"/>
            </a:br>
            <a:r>
              <a:rPr lang="en-US" dirty="0"/>
              <a:t>System Thinking &amp; Organization-wide Asset Management </a:t>
            </a:r>
            <a:endParaRPr lang="en-BR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EFD61A-7A15-C44B-8CC1-C3E40ED5D313}"/>
              </a:ext>
            </a:extLst>
          </p:cNvPr>
          <p:cNvSpPr/>
          <p:nvPr/>
        </p:nvSpPr>
        <p:spPr>
          <a:xfrm>
            <a:off x="2590344" y="2115933"/>
            <a:ext cx="260806" cy="2608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09E7C27-03B5-9247-9B5E-7FDA20FE0044}"/>
              </a:ext>
            </a:extLst>
          </p:cNvPr>
          <p:cNvSpPr/>
          <p:nvPr/>
        </p:nvSpPr>
        <p:spPr>
          <a:xfrm>
            <a:off x="3882569" y="2115933"/>
            <a:ext cx="260806" cy="2608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9829924-01E3-104F-8F83-0DC2A360F920}"/>
              </a:ext>
            </a:extLst>
          </p:cNvPr>
          <p:cNvSpPr/>
          <p:nvPr/>
        </p:nvSpPr>
        <p:spPr>
          <a:xfrm>
            <a:off x="5158919" y="2115933"/>
            <a:ext cx="260806" cy="2608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6ED737-D7EA-5E4A-A5F3-45CA652D863B}"/>
              </a:ext>
            </a:extLst>
          </p:cNvPr>
          <p:cNvSpPr/>
          <p:nvPr/>
        </p:nvSpPr>
        <p:spPr>
          <a:xfrm>
            <a:off x="1981727" y="2661490"/>
            <a:ext cx="260806" cy="26080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319" name="Freeform 318">
            <a:extLst>
              <a:ext uri="{FF2B5EF4-FFF2-40B4-BE49-F238E27FC236}">
                <a16:creationId xmlns:a16="http://schemas.microsoft.com/office/drawing/2014/main" id="{5DC9406A-B135-1E4F-AD62-9BDB2637B561}"/>
              </a:ext>
            </a:extLst>
          </p:cNvPr>
          <p:cNvSpPr/>
          <p:nvPr/>
        </p:nvSpPr>
        <p:spPr>
          <a:xfrm rot="16200000">
            <a:off x="6607757" y="2537936"/>
            <a:ext cx="721442" cy="531020"/>
          </a:xfrm>
          <a:custGeom>
            <a:avLst/>
            <a:gdLst>
              <a:gd name="connsiteX0" fmla="*/ 708344 w 721442"/>
              <a:gd name="connsiteY0" fmla="*/ 108859 h 531020"/>
              <a:gd name="connsiteX1" fmla="*/ 417780 w 721442"/>
              <a:gd name="connsiteY1" fmla="*/ 501815 h 531020"/>
              <a:gd name="connsiteX2" fmla="*/ 303662 w 721442"/>
              <a:gd name="connsiteY2" fmla="*/ 501815 h 531020"/>
              <a:gd name="connsiteX3" fmla="*/ 13098 w 721442"/>
              <a:gd name="connsiteY3" fmla="*/ 108859 h 531020"/>
              <a:gd name="connsiteX4" fmla="*/ 67524 w 721442"/>
              <a:gd name="connsiteY4" fmla="*/ 0 h 531020"/>
              <a:gd name="connsiteX5" fmla="*/ 653918 w 721442"/>
              <a:gd name="connsiteY5" fmla="*/ 0 h 531020"/>
              <a:gd name="connsiteX6" fmla="*/ 708344 w 721442"/>
              <a:gd name="connsiteY6" fmla="*/ 108859 h 53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1442" h="531020">
                <a:moveTo>
                  <a:pt x="708344" y="108859"/>
                </a:moveTo>
                <a:lnTo>
                  <a:pt x="417780" y="501815"/>
                </a:lnTo>
                <a:cubicBezTo>
                  <a:pt x="389690" y="540756"/>
                  <a:pt x="331753" y="540756"/>
                  <a:pt x="303662" y="501815"/>
                </a:cubicBezTo>
                <a:lnTo>
                  <a:pt x="13098" y="108859"/>
                </a:lnTo>
                <a:cubicBezTo>
                  <a:pt x="-19382" y="63723"/>
                  <a:pt x="12220" y="0"/>
                  <a:pt x="67524" y="0"/>
                </a:cubicBezTo>
                <a:lnTo>
                  <a:pt x="653918" y="0"/>
                </a:lnTo>
                <a:cubicBezTo>
                  <a:pt x="709222" y="0"/>
                  <a:pt x="740824" y="63723"/>
                  <a:pt x="708344" y="1088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chemeClr val="l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628B9F-E2C3-5E4A-BDB0-14365CAFAD30}"/>
              </a:ext>
            </a:extLst>
          </p:cNvPr>
          <p:cNvSpPr txBox="1"/>
          <p:nvPr/>
        </p:nvSpPr>
        <p:spPr>
          <a:xfrm>
            <a:off x="1617636" y="2139201"/>
            <a:ext cx="9239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Planning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434E34-B52F-D543-877A-4FF252A6D9D9}"/>
              </a:ext>
            </a:extLst>
          </p:cNvPr>
          <p:cNvSpPr txBox="1"/>
          <p:nvPr/>
        </p:nvSpPr>
        <p:spPr>
          <a:xfrm>
            <a:off x="2856404" y="2138256"/>
            <a:ext cx="10163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Procurement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BDF27F-5EB9-914D-BC38-45A7AC5AA1F4}"/>
              </a:ext>
            </a:extLst>
          </p:cNvPr>
          <p:cNvSpPr txBox="1"/>
          <p:nvPr/>
        </p:nvSpPr>
        <p:spPr>
          <a:xfrm>
            <a:off x="4279946" y="2061627"/>
            <a:ext cx="7735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Delivery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591735-38B8-2448-A960-C850E08FBC9E}"/>
              </a:ext>
            </a:extLst>
          </p:cNvPr>
          <p:cNvSpPr txBox="1"/>
          <p:nvPr/>
        </p:nvSpPr>
        <p:spPr>
          <a:xfrm>
            <a:off x="5438279" y="2074798"/>
            <a:ext cx="10163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Continuous Improvement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690360-E22F-654F-84FB-6C64AF765745}"/>
              </a:ext>
            </a:extLst>
          </p:cNvPr>
          <p:cNvSpPr txBox="1"/>
          <p:nvPr/>
        </p:nvSpPr>
        <p:spPr>
          <a:xfrm>
            <a:off x="1744081" y="2971993"/>
            <a:ext cx="6310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Detailed Scope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9EFF2B-F546-B141-8496-085ACAB1A670}"/>
              </a:ext>
            </a:extLst>
          </p:cNvPr>
          <p:cNvSpPr txBox="1"/>
          <p:nvPr/>
        </p:nvSpPr>
        <p:spPr>
          <a:xfrm>
            <a:off x="2864710" y="3165037"/>
            <a:ext cx="10163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Collaborative Review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7A367D-014F-DD4D-B104-775ED34981AB}"/>
              </a:ext>
            </a:extLst>
          </p:cNvPr>
          <p:cNvSpPr txBox="1"/>
          <p:nvPr/>
        </p:nvSpPr>
        <p:spPr>
          <a:xfrm>
            <a:off x="4218334" y="3052563"/>
            <a:ext cx="89674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Leverage Participant Knowledge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38DB9B-38B6-C941-90FB-7ED17F6E1902}"/>
              </a:ext>
            </a:extLst>
          </p:cNvPr>
          <p:cNvSpPr txBox="1"/>
          <p:nvPr/>
        </p:nvSpPr>
        <p:spPr>
          <a:xfrm>
            <a:off x="5639471" y="3237229"/>
            <a:ext cx="5736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Metrics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75214D-F8E8-BA4C-962E-0113CB85D649}"/>
              </a:ext>
            </a:extLst>
          </p:cNvPr>
          <p:cNvSpPr txBox="1"/>
          <p:nvPr/>
        </p:nvSpPr>
        <p:spPr>
          <a:xfrm>
            <a:off x="1902379" y="1308849"/>
            <a:ext cx="168841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Robust Process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D79C2D-99B8-C84A-A027-2AA4CE210C83}"/>
              </a:ext>
            </a:extLst>
          </p:cNvPr>
          <p:cNvSpPr txBox="1"/>
          <p:nvPr/>
        </p:nvSpPr>
        <p:spPr>
          <a:xfrm>
            <a:off x="4166882" y="1308849"/>
            <a:ext cx="228771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Integrated Teams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1026DC-A40F-1943-8F69-970CBB819589}"/>
              </a:ext>
            </a:extLst>
          </p:cNvPr>
          <p:cNvSpPr txBox="1"/>
          <p:nvPr/>
        </p:nvSpPr>
        <p:spPr>
          <a:xfrm>
            <a:off x="1617636" y="4159141"/>
            <a:ext cx="225508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 GOVERNANCE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B4B673-7643-4846-9A95-FB45919ECC1B}"/>
              </a:ext>
            </a:extLst>
          </p:cNvPr>
          <p:cNvSpPr txBox="1"/>
          <p:nvPr/>
        </p:nvSpPr>
        <p:spPr>
          <a:xfrm>
            <a:off x="4156461" y="4159141"/>
            <a:ext cx="228771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Granular Local Tasks/Costs Database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D1FD5E-CAD9-F64C-9833-CD33E2D294C8}"/>
              </a:ext>
            </a:extLst>
          </p:cNvPr>
          <p:cNvSpPr txBox="1"/>
          <p:nvPr/>
        </p:nvSpPr>
        <p:spPr>
          <a:xfrm rot="16200000">
            <a:off x="395551" y="2750384"/>
            <a:ext cx="126853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Owner Leadership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403DEBC-610B-BB43-959F-A1AA256E5EFB}"/>
              </a:ext>
            </a:extLst>
          </p:cNvPr>
          <p:cNvSpPr txBox="1"/>
          <p:nvPr/>
        </p:nvSpPr>
        <p:spPr>
          <a:xfrm>
            <a:off x="7598203" y="2047841"/>
            <a:ext cx="80183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Internal Teams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97A6C6-97E5-7F4D-9D8F-5E3ECF56DE9A}"/>
              </a:ext>
            </a:extLst>
          </p:cNvPr>
          <p:cNvSpPr txBox="1"/>
          <p:nvPr/>
        </p:nvSpPr>
        <p:spPr>
          <a:xfrm>
            <a:off x="7624319" y="3402646"/>
            <a:ext cx="80183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External Teams</a:t>
            </a:r>
          </a:p>
        </p:txBody>
      </p:sp>
      <p:sp>
        <p:nvSpPr>
          <p:cNvPr id="321" name="Graphic 17">
            <a:extLst>
              <a:ext uri="{FF2B5EF4-FFF2-40B4-BE49-F238E27FC236}">
                <a16:creationId xmlns:a16="http://schemas.microsoft.com/office/drawing/2014/main" id="{E595683A-D741-7743-806B-483A27EE7BBA}"/>
              </a:ext>
            </a:extLst>
          </p:cNvPr>
          <p:cNvSpPr/>
          <p:nvPr/>
        </p:nvSpPr>
        <p:spPr>
          <a:xfrm>
            <a:off x="3983147" y="2189465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rgbClr val="FFFFFF"/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320" name="Graphic 43">
            <a:extLst>
              <a:ext uri="{FF2B5EF4-FFF2-40B4-BE49-F238E27FC236}">
                <a16:creationId xmlns:a16="http://schemas.microsoft.com/office/drawing/2014/main" id="{1F42C57D-F76D-0347-91BE-4B01B8A27A79}"/>
              </a:ext>
            </a:extLst>
          </p:cNvPr>
          <p:cNvSpPr/>
          <p:nvPr/>
        </p:nvSpPr>
        <p:spPr>
          <a:xfrm>
            <a:off x="2690922" y="2189465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rgbClr val="FFFFFF"/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322" name="Graphic 44">
            <a:extLst>
              <a:ext uri="{FF2B5EF4-FFF2-40B4-BE49-F238E27FC236}">
                <a16:creationId xmlns:a16="http://schemas.microsoft.com/office/drawing/2014/main" id="{8418D4B3-3903-8647-B41C-91A3D1AC5D9B}"/>
              </a:ext>
            </a:extLst>
          </p:cNvPr>
          <p:cNvSpPr/>
          <p:nvPr/>
        </p:nvSpPr>
        <p:spPr>
          <a:xfrm>
            <a:off x="5262672" y="2189465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rgbClr val="FFFFFF"/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325" name="Graphic 46">
            <a:extLst>
              <a:ext uri="{FF2B5EF4-FFF2-40B4-BE49-F238E27FC236}">
                <a16:creationId xmlns:a16="http://schemas.microsoft.com/office/drawing/2014/main" id="{0055E3B9-3B0B-C14B-8FB1-32B163B14B92}"/>
              </a:ext>
            </a:extLst>
          </p:cNvPr>
          <p:cNvSpPr/>
          <p:nvPr/>
        </p:nvSpPr>
        <p:spPr>
          <a:xfrm rot="5119389">
            <a:off x="2075601" y="2735629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rgbClr val="FFFFFF"/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176624-2BB3-DA96-F839-991093FE676F}"/>
              </a:ext>
            </a:extLst>
          </p:cNvPr>
          <p:cNvSpPr/>
          <p:nvPr/>
        </p:nvSpPr>
        <p:spPr>
          <a:xfrm>
            <a:off x="3251880" y="2680431"/>
            <a:ext cx="260806" cy="26080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3" name="Graphic 46">
            <a:extLst>
              <a:ext uri="{FF2B5EF4-FFF2-40B4-BE49-F238E27FC236}">
                <a16:creationId xmlns:a16="http://schemas.microsoft.com/office/drawing/2014/main" id="{4721E8BC-EF41-44B3-0B2F-7F48E6D46F39}"/>
              </a:ext>
            </a:extLst>
          </p:cNvPr>
          <p:cNvSpPr/>
          <p:nvPr/>
        </p:nvSpPr>
        <p:spPr>
          <a:xfrm rot="5119389">
            <a:off x="3345754" y="2754570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rgbClr val="FFFFFF"/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67A225-8ACF-7FC9-7C66-510289DA6F73}"/>
              </a:ext>
            </a:extLst>
          </p:cNvPr>
          <p:cNvSpPr/>
          <p:nvPr/>
        </p:nvSpPr>
        <p:spPr>
          <a:xfrm>
            <a:off x="4544347" y="2680431"/>
            <a:ext cx="260806" cy="26080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22" name="Graphic 46">
            <a:extLst>
              <a:ext uri="{FF2B5EF4-FFF2-40B4-BE49-F238E27FC236}">
                <a16:creationId xmlns:a16="http://schemas.microsoft.com/office/drawing/2014/main" id="{DF173710-BF5A-58A7-4305-D3B8607BA5CB}"/>
              </a:ext>
            </a:extLst>
          </p:cNvPr>
          <p:cNvSpPr/>
          <p:nvPr/>
        </p:nvSpPr>
        <p:spPr>
          <a:xfrm rot="5119389">
            <a:off x="4638221" y="2754570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rgbClr val="FFFFFF"/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8BDB291-C9D5-EB95-6000-F6D14C1CCD7A}"/>
              </a:ext>
            </a:extLst>
          </p:cNvPr>
          <p:cNvSpPr/>
          <p:nvPr/>
        </p:nvSpPr>
        <p:spPr>
          <a:xfrm>
            <a:off x="5816546" y="2677451"/>
            <a:ext cx="260806" cy="26080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44" name="Graphic 46">
            <a:extLst>
              <a:ext uri="{FF2B5EF4-FFF2-40B4-BE49-F238E27FC236}">
                <a16:creationId xmlns:a16="http://schemas.microsoft.com/office/drawing/2014/main" id="{203FA89D-4EE5-46E0-3263-F1B927EBBF0C}"/>
              </a:ext>
            </a:extLst>
          </p:cNvPr>
          <p:cNvSpPr/>
          <p:nvPr/>
        </p:nvSpPr>
        <p:spPr>
          <a:xfrm rot="5119389">
            <a:off x="5910420" y="2751590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rgbClr val="FFFFFF"/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09B85C-5AE6-2CE0-53C5-3614600514D4}"/>
              </a:ext>
            </a:extLst>
          </p:cNvPr>
          <p:cNvSpPr/>
          <p:nvPr/>
        </p:nvSpPr>
        <p:spPr>
          <a:xfrm>
            <a:off x="8129335" y="2679363"/>
            <a:ext cx="260806" cy="26080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46" name="Graphic 46">
            <a:extLst>
              <a:ext uri="{FF2B5EF4-FFF2-40B4-BE49-F238E27FC236}">
                <a16:creationId xmlns:a16="http://schemas.microsoft.com/office/drawing/2014/main" id="{BEAF3E91-C918-146F-CA2F-ECC5696F711D}"/>
              </a:ext>
            </a:extLst>
          </p:cNvPr>
          <p:cNvSpPr/>
          <p:nvPr/>
        </p:nvSpPr>
        <p:spPr>
          <a:xfrm rot="5119389">
            <a:off x="8223209" y="2753502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rgbClr val="FFFFFF"/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2610127-2380-4945-ECC3-2236114F0EB6}"/>
              </a:ext>
            </a:extLst>
          </p:cNvPr>
          <p:cNvSpPr/>
          <p:nvPr/>
        </p:nvSpPr>
        <p:spPr>
          <a:xfrm rot="10433778">
            <a:off x="7683381" y="2679362"/>
            <a:ext cx="260806" cy="26080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48" name="Graphic 46">
            <a:extLst>
              <a:ext uri="{FF2B5EF4-FFF2-40B4-BE49-F238E27FC236}">
                <a16:creationId xmlns:a16="http://schemas.microsoft.com/office/drawing/2014/main" id="{FFE7565D-6D00-FBE0-0C36-A94929AF861B}"/>
              </a:ext>
            </a:extLst>
          </p:cNvPr>
          <p:cNvSpPr/>
          <p:nvPr/>
        </p:nvSpPr>
        <p:spPr>
          <a:xfrm rot="16479440">
            <a:off x="7777255" y="2753501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rgbClr val="FFFFFF"/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pic>
        <p:nvPicPr>
          <p:cNvPr id="52" name="Picture 51" descr="Graphical user interface, application, logo, company name&#10;&#10;Description automatically generated">
            <a:extLst>
              <a:ext uri="{FF2B5EF4-FFF2-40B4-BE49-F238E27FC236}">
                <a16:creationId xmlns:a16="http://schemas.microsoft.com/office/drawing/2014/main" id="{2ACF5F7B-D7D9-6A65-7267-5F47FD37B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03" y="3892334"/>
            <a:ext cx="1123950" cy="112395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284EA62-0643-EFB1-AE9A-4708438470D9}"/>
              </a:ext>
            </a:extLst>
          </p:cNvPr>
          <p:cNvSpPr txBox="1"/>
          <p:nvPr/>
        </p:nvSpPr>
        <p:spPr>
          <a:xfrm>
            <a:off x="7497973" y="4750490"/>
            <a:ext cx="123809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WWW.4BT.US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F3F1F1-A937-3969-5516-43E6B1E15162}"/>
              </a:ext>
            </a:extLst>
          </p:cNvPr>
          <p:cNvSpPr txBox="1"/>
          <p:nvPr/>
        </p:nvSpPr>
        <p:spPr>
          <a:xfrm>
            <a:off x="7086601" y="4912073"/>
            <a:ext cx="205739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Shared Process, Shared Goals</a:t>
            </a:r>
          </a:p>
        </p:txBody>
      </p:sp>
    </p:spTree>
    <p:extLst>
      <p:ext uri="{BB962C8B-B14F-4D97-AF65-F5344CB8AC3E}">
        <p14:creationId xmlns:p14="http://schemas.microsoft.com/office/powerpoint/2010/main" val="339006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11">
            <a:extLst>
              <a:ext uri="{FF2B5EF4-FFF2-40B4-BE49-F238E27FC236}">
                <a16:creationId xmlns:a16="http://schemas.microsoft.com/office/drawing/2014/main" id="{E8662215-D900-64D9-B0B2-6058878D34D5}"/>
              </a:ext>
            </a:extLst>
          </p:cNvPr>
          <p:cNvSpPr/>
          <p:nvPr/>
        </p:nvSpPr>
        <p:spPr>
          <a:xfrm>
            <a:off x="2624816" y="4000610"/>
            <a:ext cx="1358331" cy="324639"/>
          </a:xfrm>
          <a:prstGeom prst="roundRect">
            <a:avLst>
              <a:gd name="adj" fmla="val 18259"/>
            </a:avLst>
          </a:pr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91D1639-AC38-1948-92AA-29077C9DEEE8}"/>
              </a:ext>
            </a:extLst>
          </p:cNvPr>
          <p:cNvSpPr/>
          <p:nvPr/>
        </p:nvSpPr>
        <p:spPr>
          <a:xfrm>
            <a:off x="7337813" y="2043811"/>
            <a:ext cx="1219200" cy="1226685"/>
          </a:xfrm>
          <a:prstGeom prst="roundRect">
            <a:avLst>
              <a:gd name="adj" fmla="val 9293"/>
            </a:avLst>
          </a:pr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54E3EA0-DFFD-3A45-8822-F75CB31D8BC1}"/>
              </a:ext>
            </a:extLst>
          </p:cNvPr>
          <p:cNvSpPr/>
          <p:nvPr/>
        </p:nvSpPr>
        <p:spPr>
          <a:xfrm>
            <a:off x="7337813" y="689006"/>
            <a:ext cx="1219200" cy="1226685"/>
          </a:xfrm>
          <a:prstGeom prst="roundRect">
            <a:avLst>
              <a:gd name="adj" fmla="val 9293"/>
            </a:avLst>
          </a:pr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6535019-6ADF-4847-A29F-7F2A1DCB01D5}"/>
              </a:ext>
            </a:extLst>
          </p:cNvPr>
          <p:cNvSpPr/>
          <p:nvPr/>
        </p:nvSpPr>
        <p:spPr>
          <a:xfrm>
            <a:off x="1536459" y="1099004"/>
            <a:ext cx="1167500" cy="990936"/>
          </a:xfrm>
          <a:prstGeom prst="roundRect">
            <a:avLst>
              <a:gd name="adj" fmla="val 8872"/>
            </a:avLst>
          </a:prstGeom>
          <a:solidFill>
            <a:schemeClr val="accent1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023BD2-6080-0046-9457-CF21439645C8}"/>
              </a:ext>
            </a:extLst>
          </p:cNvPr>
          <p:cNvSpPr/>
          <p:nvPr/>
        </p:nvSpPr>
        <p:spPr>
          <a:xfrm>
            <a:off x="2780013" y="1107780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1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6FA93D-51F6-9845-B029-2EB089346D1C}"/>
              </a:ext>
            </a:extLst>
          </p:cNvPr>
          <p:cNvSpPr/>
          <p:nvPr/>
        </p:nvSpPr>
        <p:spPr>
          <a:xfrm>
            <a:off x="4037791" y="1132952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1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BE166D1-29E3-A346-9FC8-33FF7E085104}"/>
              </a:ext>
            </a:extLst>
          </p:cNvPr>
          <p:cNvSpPr/>
          <p:nvPr/>
        </p:nvSpPr>
        <p:spPr>
          <a:xfrm>
            <a:off x="1486043" y="2254078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3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0DC640-2D3B-4B4E-9B22-F80F76F268A9}"/>
              </a:ext>
            </a:extLst>
          </p:cNvPr>
          <p:cNvSpPr/>
          <p:nvPr/>
        </p:nvSpPr>
        <p:spPr>
          <a:xfrm>
            <a:off x="2762981" y="2254078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3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FBD1E77-9A27-264C-A062-794781FEF40B}"/>
              </a:ext>
            </a:extLst>
          </p:cNvPr>
          <p:cNvSpPr/>
          <p:nvPr/>
        </p:nvSpPr>
        <p:spPr>
          <a:xfrm>
            <a:off x="4039919" y="2254078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3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A8F5464-A62F-4E48-815E-3573D373B516}"/>
              </a:ext>
            </a:extLst>
          </p:cNvPr>
          <p:cNvSpPr/>
          <p:nvPr/>
        </p:nvSpPr>
        <p:spPr>
          <a:xfrm>
            <a:off x="5361087" y="1159125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1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62E891D-F167-C94B-94D4-6161A8172FA8}"/>
              </a:ext>
            </a:extLst>
          </p:cNvPr>
          <p:cNvSpPr/>
          <p:nvPr/>
        </p:nvSpPr>
        <p:spPr>
          <a:xfrm>
            <a:off x="5316855" y="2254078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3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B94134E-88AB-414D-A40B-9C39C426F8B2}"/>
              </a:ext>
            </a:extLst>
          </p:cNvPr>
          <p:cNvSpPr/>
          <p:nvPr/>
        </p:nvSpPr>
        <p:spPr>
          <a:xfrm>
            <a:off x="1537975" y="647903"/>
            <a:ext cx="2445172" cy="401841"/>
          </a:xfrm>
          <a:prstGeom prst="roundRect">
            <a:avLst>
              <a:gd name="adj" fmla="val 18259"/>
            </a:avLst>
          </a:pr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6D762F5-1F22-7147-A5B6-9F0833B28F54}"/>
              </a:ext>
            </a:extLst>
          </p:cNvPr>
          <p:cNvSpPr/>
          <p:nvPr/>
        </p:nvSpPr>
        <p:spPr>
          <a:xfrm>
            <a:off x="4041783" y="655858"/>
            <a:ext cx="2445172" cy="401841"/>
          </a:xfrm>
          <a:prstGeom prst="roundRect">
            <a:avLst>
              <a:gd name="adj" fmla="val 18259"/>
            </a:avLst>
          </a:pr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2A14810-93B2-3A43-AA57-3FADC7B557F3}"/>
              </a:ext>
            </a:extLst>
          </p:cNvPr>
          <p:cNvSpPr/>
          <p:nvPr/>
        </p:nvSpPr>
        <p:spPr>
          <a:xfrm>
            <a:off x="1463818" y="3273270"/>
            <a:ext cx="2445172" cy="214753"/>
          </a:xfrm>
          <a:prstGeom prst="roundRect">
            <a:avLst>
              <a:gd name="adj" fmla="val 18259"/>
            </a:avLst>
          </a:pr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7B7F39F-D8AE-314A-980E-1618813E179F}"/>
              </a:ext>
            </a:extLst>
          </p:cNvPr>
          <p:cNvSpPr/>
          <p:nvPr/>
        </p:nvSpPr>
        <p:spPr>
          <a:xfrm>
            <a:off x="1463642" y="3514887"/>
            <a:ext cx="2445172" cy="200921"/>
          </a:xfrm>
          <a:prstGeom prst="roundRect">
            <a:avLst>
              <a:gd name="adj" fmla="val 18259"/>
            </a:avLst>
          </a:pr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F5791C9-0F51-394C-AD18-C2134AAFA9A4}"/>
              </a:ext>
            </a:extLst>
          </p:cNvPr>
          <p:cNvSpPr/>
          <p:nvPr/>
        </p:nvSpPr>
        <p:spPr>
          <a:xfrm rot="16200000">
            <a:off x="-99012" y="1915707"/>
            <a:ext cx="2243944" cy="592949"/>
          </a:xfrm>
          <a:prstGeom prst="roundRect">
            <a:avLst>
              <a:gd name="adj" fmla="val 18259"/>
            </a:avLst>
          </a:pr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A945C-345A-8D46-8F10-E97F5C7F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77479"/>
            <a:ext cx="8229600" cy="490701"/>
          </a:xfrm>
        </p:spPr>
        <p:txBody>
          <a:bodyPr>
            <a:normAutofit fontScale="90000"/>
          </a:bodyPr>
          <a:lstStyle/>
          <a:p>
            <a:r>
              <a:rPr lang="en-US" dirty="0"/>
              <a:t>OpenJOC</a:t>
            </a:r>
            <a:r>
              <a:rPr lang="en-US" baseline="30000" dirty="0"/>
              <a:t>TM </a:t>
            </a:r>
            <a:r>
              <a:rPr lang="en-US" dirty="0"/>
              <a:t>/OpenBuild</a:t>
            </a:r>
            <a:r>
              <a:rPr lang="en-US" baseline="30000" dirty="0"/>
              <a:t>TM  </a:t>
            </a:r>
            <a:r>
              <a:rPr lang="en-US" dirty="0"/>
              <a:t>Collaborative Construction Delivery</a:t>
            </a:r>
            <a:endParaRPr lang="en-BR" baseline="30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EFD61A-7A15-C44B-8CC1-C3E40ED5D313}"/>
              </a:ext>
            </a:extLst>
          </p:cNvPr>
          <p:cNvSpPr/>
          <p:nvPr/>
        </p:nvSpPr>
        <p:spPr>
          <a:xfrm>
            <a:off x="2594734" y="1463742"/>
            <a:ext cx="238934" cy="2608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09E7C27-03B5-9247-9B5E-7FDA20FE0044}"/>
              </a:ext>
            </a:extLst>
          </p:cNvPr>
          <p:cNvSpPr/>
          <p:nvPr/>
        </p:nvSpPr>
        <p:spPr>
          <a:xfrm>
            <a:off x="3886959" y="1463742"/>
            <a:ext cx="238934" cy="2608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9829924-01E3-104F-8F83-0DC2A360F920}"/>
              </a:ext>
            </a:extLst>
          </p:cNvPr>
          <p:cNvSpPr/>
          <p:nvPr/>
        </p:nvSpPr>
        <p:spPr>
          <a:xfrm>
            <a:off x="5163309" y="1463742"/>
            <a:ext cx="238934" cy="2608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6ED737-D7EA-5E4A-A5F3-45CA652D863B}"/>
              </a:ext>
            </a:extLst>
          </p:cNvPr>
          <p:cNvSpPr/>
          <p:nvPr/>
        </p:nvSpPr>
        <p:spPr>
          <a:xfrm>
            <a:off x="1956973" y="2022883"/>
            <a:ext cx="260806" cy="26080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319" name="Freeform 318">
            <a:extLst>
              <a:ext uri="{FF2B5EF4-FFF2-40B4-BE49-F238E27FC236}">
                <a16:creationId xmlns:a16="http://schemas.microsoft.com/office/drawing/2014/main" id="{5DC9406A-B135-1E4F-AD62-9BDB2637B561}"/>
              </a:ext>
            </a:extLst>
          </p:cNvPr>
          <p:cNvSpPr/>
          <p:nvPr/>
        </p:nvSpPr>
        <p:spPr>
          <a:xfrm rot="16200000">
            <a:off x="6538113" y="1908704"/>
            <a:ext cx="721442" cy="531020"/>
          </a:xfrm>
          <a:custGeom>
            <a:avLst/>
            <a:gdLst>
              <a:gd name="connsiteX0" fmla="*/ 708344 w 721442"/>
              <a:gd name="connsiteY0" fmla="*/ 108859 h 531020"/>
              <a:gd name="connsiteX1" fmla="*/ 417780 w 721442"/>
              <a:gd name="connsiteY1" fmla="*/ 501815 h 531020"/>
              <a:gd name="connsiteX2" fmla="*/ 303662 w 721442"/>
              <a:gd name="connsiteY2" fmla="*/ 501815 h 531020"/>
              <a:gd name="connsiteX3" fmla="*/ 13098 w 721442"/>
              <a:gd name="connsiteY3" fmla="*/ 108859 h 531020"/>
              <a:gd name="connsiteX4" fmla="*/ 67524 w 721442"/>
              <a:gd name="connsiteY4" fmla="*/ 0 h 531020"/>
              <a:gd name="connsiteX5" fmla="*/ 653918 w 721442"/>
              <a:gd name="connsiteY5" fmla="*/ 0 h 531020"/>
              <a:gd name="connsiteX6" fmla="*/ 708344 w 721442"/>
              <a:gd name="connsiteY6" fmla="*/ 108859 h 53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1442" h="531020">
                <a:moveTo>
                  <a:pt x="708344" y="108859"/>
                </a:moveTo>
                <a:lnTo>
                  <a:pt x="417780" y="501815"/>
                </a:lnTo>
                <a:cubicBezTo>
                  <a:pt x="389690" y="540756"/>
                  <a:pt x="331753" y="540756"/>
                  <a:pt x="303662" y="501815"/>
                </a:cubicBezTo>
                <a:lnTo>
                  <a:pt x="13098" y="108859"/>
                </a:lnTo>
                <a:cubicBezTo>
                  <a:pt x="-19382" y="63723"/>
                  <a:pt x="12220" y="0"/>
                  <a:pt x="67524" y="0"/>
                </a:cubicBezTo>
                <a:lnTo>
                  <a:pt x="653918" y="0"/>
                </a:lnTo>
                <a:cubicBezTo>
                  <a:pt x="709222" y="0"/>
                  <a:pt x="740824" y="63723"/>
                  <a:pt x="708344" y="1088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chemeClr val="l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628B9F-E2C3-5E4A-BDB0-14365CAFAD30}"/>
              </a:ext>
            </a:extLst>
          </p:cNvPr>
          <p:cNvSpPr txBox="1"/>
          <p:nvPr/>
        </p:nvSpPr>
        <p:spPr>
          <a:xfrm>
            <a:off x="1536459" y="1374253"/>
            <a:ext cx="11430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Preconstruction Planning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434E34-B52F-D543-877A-4FF252A6D9D9}"/>
              </a:ext>
            </a:extLst>
          </p:cNvPr>
          <p:cNvSpPr txBox="1"/>
          <p:nvPr/>
        </p:nvSpPr>
        <p:spPr>
          <a:xfrm>
            <a:off x="2856404" y="1479411"/>
            <a:ext cx="10163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Procurement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BDF27F-5EB9-914D-BC38-45A7AC5AA1F4}"/>
              </a:ext>
            </a:extLst>
          </p:cNvPr>
          <p:cNvSpPr txBox="1"/>
          <p:nvPr/>
        </p:nvSpPr>
        <p:spPr>
          <a:xfrm>
            <a:off x="4262615" y="1402150"/>
            <a:ext cx="7735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Delivery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591735-38B8-2448-A960-C850E08FBC9E}"/>
              </a:ext>
            </a:extLst>
          </p:cNvPr>
          <p:cNvSpPr txBox="1"/>
          <p:nvPr/>
        </p:nvSpPr>
        <p:spPr>
          <a:xfrm>
            <a:off x="5432167" y="1429482"/>
            <a:ext cx="10163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Outcome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690360-E22F-654F-84FB-6C64AF765745}"/>
              </a:ext>
            </a:extLst>
          </p:cNvPr>
          <p:cNvSpPr txBox="1"/>
          <p:nvPr/>
        </p:nvSpPr>
        <p:spPr>
          <a:xfrm>
            <a:off x="1486043" y="2360625"/>
            <a:ext cx="109687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Initial Requirements Definition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9EFF2B-F546-B141-8496-085ACAB1A670}"/>
              </a:ext>
            </a:extLst>
          </p:cNvPr>
          <p:cNvSpPr txBox="1"/>
          <p:nvPr/>
        </p:nvSpPr>
        <p:spPr>
          <a:xfrm>
            <a:off x="2826323" y="2353518"/>
            <a:ext cx="101631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Detailed Line-item Proposal Collaborative Review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7A367D-014F-DD4D-B104-775ED34981AB}"/>
              </a:ext>
            </a:extLst>
          </p:cNvPr>
          <p:cNvSpPr txBox="1"/>
          <p:nvPr/>
        </p:nvSpPr>
        <p:spPr>
          <a:xfrm>
            <a:off x="4180376" y="2441195"/>
            <a:ext cx="89674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Leverage Contractor Knowledge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38DB9B-38B6-C941-90FB-7ED17F6E1902}"/>
              </a:ext>
            </a:extLst>
          </p:cNvPr>
          <p:cNvSpPr txBox="1"/>
          <p:nvPr/>
        </p:nvSpPr>
        <p:spPr>
          <a:xfrm>
            <a:off x="5304351" y="2441195"/>
            <a:ext cx="111480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Metrics Continuous Procurement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75214D-F8E8-BA4C-962E-0113CB85D649}"/>
              </a:ext>
            </a:extLst>
          </p:cNvPr>
          <p:cNvSpPr txBox="1"/>
          <p:nvPr/>
        </p:nvSpPr>
        <p:spPr>
          <a:xfrm>
            <a:off x="2006942" y="671058"/>
            <a:ext cx="1688416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 Thinking Based Robust Process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D79C2D-99B8-C84A-A027-2AA4CE210C83}"/>
              </a:ext>
            </a:extLst>
          </p:cNvPr>
          <p:cNvSpPr txBox="1"/>
          <p:nvPr/>
        </p:nvSpPr>
        <p:spPr>
          <a:xfrm>
            <a:off x="4093718" y="826700"/>
            <a:ext cx="228771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Integrated Teams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1026DC-A40F-1943-8F69-970CBB819589}"/>
              </a:ext>
            </a:extLst>
          </p:cNvPr>
          <p:cNvSpPr txBox="1"/>
          <p:nvPr/>
        </p:nvSpPr>
        <p:spPr>
          <a:xfrm>
            <a:off x="1576416" y="3312607"/>
            <a:ext cx="225508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 GOVERNANCE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B4B673-7643-4846-9A95-FB45919ECC1B}"/>
              </a:ext>
            </a:extLst>
          </p:cNvPr>
          <p:cNvSpPr txBox="1"/>
          <p:nvPr/>
        </p:nvSpPr>
        <p:spPr>
          <a:xfrm>
            <a:off x="1569175" y="3522869"/>
            <a:ext cx="228771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Granular Local Tasks/Costs Database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D1FD5E-CAD9-F64C-9833-CD33E2D294C8}"/>
              </a:ext>
            </a:extLst>
          </p:cNvPr>
          <p:cNvSpPr txBox="1"/>
          <p:nvPr/>
        </p:nvSpPr>
        <p:spPr>
          <a:xfrm rot="16200000">
            <a:off x="138184" y="1918774"/>
            <a:ext cx="178327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Planning, Procurement, and Project Delivery Stages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403DEBC-610B-BB43-959F-A1AA256E5EFB}"/>
              </a:ext>
            </a:extLst>
          </p:cNvPr>
          <p:cNvSpPr txBox="1"/>
          <p:nvPr/>
        </p:nvSpPr>
        <p:spPr>
          <a:xfrm>
            <a:off x="7521962" y="1221556"/>
            <a:ext cx="80183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Internal Teams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97A6C6-97E5-7F4D-9D8F-5E3ECF56DE9A}"/>
              </a:ext>
            </a:extLst>
          </p:cNvPr>
          <p:cNvSpPr txBox="1"/>
          <p:nvPr/>
        </p:nvSpPr>
        <p:spPr>
          <a:xfrm>
            <a:off x="7548078" y="2576361"/>
            <a:ext cx="80183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External Teams</a:t>
            </a:r>
          </a:p>
        </p:txBody>
      </p:sp>
      <p:sp>
        <p:nvSpPr>
          <p:cNvPr id="321" name="Graphic 17">
            <a:extLst>
              <a:ext uri="{FF2B5EF4-FFF2-40B4-BE49-F238E27FC236}">
                <a16:creationId xmlns:a16="http://schemas.microsoft.com/office/drawing/2014/main" id="{E595683A-D741-7743-806B-483A27EE7BBA}"/>
              </a:ext>
            </a:extLst>
          </p:cNvPr>
          <p:cNvSpPr/>
          <p:nvPr/>
        </p:nvSpPr>
        <p:spPr>
          <a:xfrm>
            <a:off x="3971791" y="1537274"/>
            <a:ext cx="66931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rgbClr val="FFFFFF"/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320" name="Graphic 43">
            <a:extLst>
              <a:ext uri="{FF2B5EF4-FFF2-40B4-BE49-F238E27FC236}">
                <a16:creationId xmlns:a16="http://schemas.microsoft.com/office/drawing/2014/main" id="{1F42C57D-F76D-0347-91BE-4B01B8A27A79}"/>
              </a:ext>
            </a:extLst>
          </p:cNvPr>
          <p:cNvSpPr/>
          <p:nvPr/>
        </p:nvSpPr>
        <p:spPr>
          <a:xfrm>
            <a:off x="2679566" y="1537274"/>
            <a:ext cx="66931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rgbClr val="FFFFFF"/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322" name="Graphic 44">
            <a:extLst>
              <a:ext uri="{FF2B5EF4-FFF2-40B4-BE49-F238E27FC236}">
                <a16:creationId xmlns:a16="http://schemas.microsoft.com/office/drawing/2014/main" id="{8418D4B3-3903-8647-B41C-91A3D1AC5D9B}"/>
              </a:ext>
            </a:extLst>
          </p:cNvPr>
          <p:cNvSpPr/>
          <p:nvPr/>
        </p:nvSpPr>
        <p:spPr>
          <a:xfrm>
            <a:off x="5251316" y="1537274"/>
            <a:ext cx="66931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rgbClr val="FFFFFF"/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325" name="Graphic 46">
            <a:extLst>
              <a:ext uri="{FF2B5EF4-FFF2-40B4-BE49-F238E27FC236}">
                <a16:creationId xmlns:a16="http://schemas.microsoft.com/office/drawing/2014/main" id="{0055E3B9-3B0B-C14B-8FB1-32B163B14B92}"/>
              </a:ext>
            </a:extLst>
          </p:cNvPr>
          <p:cNvSpPr/>
          <p:nvPr/>
        </p:nvSpPr>
        <p:spPr>
          <a:xfrm rot="5119389">
            <a:off x="2050255" y="2101989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rgbClr val="FFFFFF"/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176624-2BB3-DA96-F839-991093FE676F}"/>
              </a:ext>
            </a:extLst>
          </p:cNvPr>
          <p:cNvSpPr/>
          <p:nvPr/>
        </p:nvSpPr>
        <p:spPr>
          <a:xfrm>
            <a:off x="3226534" y="2046791"/>
            <a:ext cx="260806" cy="26080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3" name="Graphic 46">
            <a:extLst>
              <a:ext uri="{FF2B5EF4-FFF2-40B4-BE49-F238E27FC236}">
                <a16:creationId xmlns:a16="http://schemas.microsoft.com/office/drawing/2014/main" id="{4721E8BC-EF41-44B3-0B2F-7F48E6D46F39}"/>
              </a:ext>
            </a:extLst>
          </p:cNvPr>
          <p:cNvSpPr/>
          <p:nvPr/>
        </p:nvSpPr>
        <p:spPr>
          <a:xfrm rot="5119389">
            <a:off x="3320408" y="2120930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rgbClr val="FFFFFF"/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67A225-8ACF-7FC9-7C66-510289DA6F73}"/>
              </a:ext>
            </a:extLst>
          </p:cNvPr>
          <p:cNvSpPr/>
          <p:nvPr/>
        </p:nvSpPr>
        <p:spPr>
          <a:xfrm>
            <a:off x="4519001" y="2046791"/>
            <a:ext cx="260806" cy="26080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22" name="Graphic 46">
            <a:extLst>
              <a:ext uri="{FF2B5EF4-FFF2-40B4-BE49-F238E27FC236}">
                <a16:creationId xmlns:a16="http://schemas.microsoft.com/office/drawing/2014/main" id="{DF173710-BF5A-58A7-4305-D3B8607BA5CB}"/>
              </a:ext>
            </a:extLst>
          </p:cNvPr>
          <p:cNvSpPr/>
          <p:nvPr/>
        </p:nvSpPr>
        <p:spPr>
          <a:xfrm rot="5119389">
            <a:off x="4612875" y="2120930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rgbClr val="FFFFFF"/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8BDB291-C9D5-EB95-6000-F6D14C1CCD7A}"/>
              </a:ext>
            </a:extLst>
          </p:cNvPr>
          <p:cNvSpPr/>
          <p:nvPr/>
        </p:nvSpPr>
        <p:spPr>
          <a:xfrm>
            <a:off x="5791200" y="2043811"/>
            <a:ext cx="260806" cy="26080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44" name="Graphic 46">
            <a:extLst>
              <a:ext uri="{FF2B5EF4-FFF2-40B4-BE49-F238E27FC236}">
                <a16:creationId xmlns:a16="http://schemas.microsoft.com/office/drawing/2014/main" id="{203FA89D-4EE5-46E0-3263-F1B927EBBF0C}"/>
              </a:ext>
            </a:extLst>
          </p:cNvPr>
          <p:cNvSpPr/>
          <p:nvPr/>
        </p:nvSpPr>
        <p:spPr>
          <a:xfrm rot="5119389">
            <a:off x="5885074" y="2117950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rgbClr val="FFFFFF"/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09B85C-5AE6-2CE0-53C5-3614600514D4}"/>
              </a:ext>
            </a:extLst>
          </p:cNvPr>
          <p:cNvSpPr/>
          <p:nvPr/>
        </p:nvSpPr>
        <p:spPr>
          <a:xfrm>
            <a:off x="8053094" y="1853078"/>
            <a:ext cx="260806" cy="26080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46" name="Graphic 46">
            <a:extLst>
              <a:ext uri="{FF2B5EF4-FFF2-40B4-BE49-F238E27FC236}">
                <a16:creationId xmlns:a16="http://schemas.microsoft.com/office/drawing/2014/main" id="{BEAF3E91-C918-146F-CA2F-ECC5696F711D}"/>
              </a:ext>
            </a:extLst>
          </p:cNvPr>
          <p:cNvSpPr/>
          <p:nvPr/>
        </p:nvSpPr>
        <p:spPr>
          <a:xfrm rot="5119389">
            <a:off x="8146968" y="1927217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rgbClr val="FFFFFF"/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2610127-2380-4945-ECC3-2236114F0EB6}"/>
              </a:ext>
            </a:extLst>
          </p:cNvPr>
          <p:cNvSpPr/>
          <p:nvPr/>
        </p:nvSpPr>
        <p:spPr>
          <a:xfrm rot="10433778">
            <a:off x="7607140" y="1853077"/>
            <a:ext cx="260806" cy="26080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48" name="Graphic 46">
            <a:extLst>
              <a:ext uri="{FF2B5EF4-FFF2-40B4-BE49-F238E27FC236}">
                <a16:creationId xmlns:a16="http://schemas.microsoft.com/office/drawing/2014/main" id="{FFE7565D-6D00-FBE0-0C36-A94929AF861B}"/>
              </a:ext>
            </a:extLst>
          </p:cNvPr>
          <p:cNvSpPr/>
          <p:nvPr/>
        </p:nvSpPr>
        <p:spPr>
          <a:xfrm rot="16479440">
            <a:off x="7701014" y="1922691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rgbClr val="FFFFFF"/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pic>
        <p:nvPicPr>
          <p:cNvPr id="52" name="Picture 51" descr="Graphical user interface, application, logo, company name&#10;&#10;Description automatically generated">
            <a:extLst>
              <a:ext uri="{FF2B5EF4-FFF2-40B4-BE49-F238E27FC236}">
                <a16:creationId xmlns:a16="http://schemas.microsoft.com/office/drawing/2014/main" id="{2ACF5F7B-D7D9-6A65-7267-5F47FD37B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0" y="3288912"/>
            <a:ext cx="1123950" cy="112395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284EA62-0643-EFB1-AE9A-4708438470D9}"/>
              </a:ext>
            </a:extLst>
          </p:cNvPr>
          <p:cNvSpPr txBox="1"/>
          <p:nvPr/>
        </p:nvSpPr>
        <p:spPr>
          <a:xfrm>
            <a:off x="36282" y="4118662"/>
            <a:ext cx="123809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WWW.4BT.US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F3F1F1-A937-3969-5516-43E6B1E15162}"/>
              </a:ext>
            </a:extLst>
          </p:cNvPr>
          <p:cNvSpPr txBox="1"/>
          <p:nvPr/>
        </p:nvSpPr>
        <p:spPr>
          <a:xfrm>
            <a:off x="62810" y="4318687"/>
            <a:ext cx="112395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Shared Process, </a:t>
            </a:r>
          </a:p>
          <a:p>
            <a:pPr algn="ctr"/>
            <a:r>
              <a:rPr lang="en-US" sz="105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Shared Goals</a:t>
            </a:r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id="{D4A04AD5-E366-672A-4943-46DF0DD26119}"/>
              </a:ext>
            </a:extLst>
          </p:cNvPr>
          <p:cNvSpPr/>
          <p:nvPr/>
        </p:nvSpPr>
        <p:spPr>
          <a:xfrm>
            <a:off x="1376354" y="4359197"/>
            <a:ext cx="7090363" cy="401841"/>
          </a:xfrm>
          <a:prstGeom prst="roundRect">
            <a:avLst>
              <a:gd name="adj" fmla="val 18259"/>
            </a:avLst>
          </a:pr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832CE9-370C-C0A3-3C54-65353D739539}"/>
              </a:ext>
            </a:extLst>
          </p:cNvPr>
          <p:cNvSpPr txBox="1"/>
          <p:nvPr/>
        </p:nvSpPr>
        <p:spPr>
          <a:xfrm>
            <a:off x="1383146" y="4479093"/>
            <a:ext cx="674050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Policy Principles, Workflows, and Approvals</a:t>
            </a:r>
          </a:p>
          <a:p>
            <a:pPr algn="ctr"/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Rounded Rectangle 11">
            <a:extLst>
              <a:ext uri="{FF2B5EF4-FFF2-40B4-BE49-F238E27FC236}">
                <a16:creationId xmlns:a16="http://schemas.microsoft.com/office/drawing/2014/main" id="{D59E0966-6BD0-9F56-1114-1CFAD3145636}"/>
              </a:ext>
            </a:extLst>
          </p:cNvPr>
          <p:cNvSpPr/>
          <p:nvPr/>
        </p:nvSpPr>
        <p:spPr>
          <a:xfrm>
            <a:off x="1956972" y="3769244"/>
            <a:ext cx="1688417" cy="200921"/>
          </a:xfrm>
          <a:prstGeom prst="roundRect">
            <a:avLst>
              <a:gd name="adj" fmla="val 18259"/>
            </a:avLst>
          </a:pr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63B14AC-8D3F-B3C7-E450-ADAB80DE0CC1}"/>
              </a:ext>
            </a:extLst>
          </p:cNvPr>
          <p:cNvSpPr txBox="1"/>
          <p:nvPr/>
        </p:nvSpPr>
        <p:spPr>
          <a:xfrm>
            <a:off x="1932608" y="3792399"/>
            <a:ext cx="168841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Government/Owner RFP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E3F075-EB6B-E04B-FD09-26CD150EE661}"/>
              </a:ext>
            </a:extLst>
          </p:cNvPr>
          <p:cNvSpPr txBox="1"/>
          <p:nvPr/>
        </p:nvSpPr>
        <p:spPr>
          <a:xfrm>
            <a:off x="2652739" y="3994812"/>
            <a:ext cx="1315182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Government/Owner </a:t>
            </a:r>
          </a:p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Approvals</a:t>
            </a:r>
          </a:p>
        </p:txBody>
      </p:sp>
      <p:sp>
        <p:nvSpPr>
          <p:cNvPr id="54" name="Rounded Rectangle 15">
            <a:extLst>
              <a:ext uri="{FF2B5EF4-FFF2-40B4-BE49-F238E27FC236}">
                <a16:creationId xmlns:a16="http://schemas.microsoft.com/office/drawing/2014/main" id="{64869971-DB5A-BAB8-DDF1-E4DC3A1BB930}"/>
              </a:ext>
            </a:extLst>
          </p:cNvPr>
          <p:cNvSpPr/>
          <p:nvPr/>
        </p:nvSpPr>
        <p:spPr>
          <a:xfrm>
            <a:off x="4069377" y="3307750"/>
            <a:ext cx="1181939" cy="408058"/>
          </a:xfrm>
          <a:prstGeom prst="roundRect">
            <a:avLst>
              <a:gd name="adj" fmla="val 18259"/>
            </a:avLst>
          </a:pr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8EB2E66-DACF-C0CE-2081-5C5382EA6A55}"/>
              </a:ext>
            </a:extLst>
          </p:cNvPr>
          <p:cNvSpPr txBox="1"/>
          <p:nvPr/>
        </p:nvSpPr>
        <p:spPr>
          <a:xfrm>
            <a:off x="3999850" y="3339622"/>
            <a:ext cx="129526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Owner </a:t>
            </a:r>
          </a:p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Inspections</a:t>
            </a:r>
          </a:p>
        </p:txBody>
      </p:sp>
      <p:sp>
        <p:nvSpPr>
          <p:cNvPr id="59" name="Rounded Rectangle 14">
            <a:extLst>
              <a:ext uri="{FF2B5EF4-FFF2-40B4-BE49-F238E27FC236}">
                <a16:creationId xmlns:a16="http://schemas.microsoft.com/office/drawing/2014/main" id="{984C0B40-7B26-6405-2F2C-1E646D44FA12}"/>
              </a:ext>
            </a:extLst>
          </p:cNvPr>
          <p:cNvSpPr/>
          <p:nvPr/>
        </p:nvSpPr>
        <p:spPr>
          <a:xfrm>
            <a:off x="5320121" y="3294694"/>
            <a:ext cx="1123950" cy="417146"/>
          </a:xfrm>
          <a:prstGeom prst="roundRect">
            <a:avLst>
              <a:gd name="adj" fmla="val 18259"/>
            </a:avLst>
          </a:pr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37EE375-0700-5913-5319-E504FAE96288}"/>
              </a:ext>
            </a:extLst>
          </p:cNvPr>
          <p:cNvSpPr txBox="1"/>
          <p:nvPr/>
        </p:nvSpPr>
        <p:spPr>
          <a:xfrm>
            <a:off x="5235012" y="3339622"/>
            <a:ext cx="1315182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Detailed Reports </a:t>
            </a:r>
          </a:p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Outcomes</a:t>
            </a:r>
          </a:p>
        </p:txBody>
      </p:sp>
    </p:spTree>
    <p:extLst>
      <p:ext uri="{BB962C8B-B14F-4D97-AF65-F5344CB8AC3E}">
        <p14:creationId xmlns:p14="http://schemas.microsoft.com/office/powerpoint/2010/main" val="352123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5BE58-ABB1-0D5E-1BAA-28AC6705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87" y="51090"/>
            <a:ext cx="8229600" cy="536971"/>
          </a:xfrm>
        </p:spPr>
        <p:txBody>
          <a:bodyPr/>
          <a:lstStyle/>
          <a:p>
            <a:r>
              <a:rPr lang="en-US" dirty="0"/>
              <a:t>Owner/Contractor Risk vs. Delivery Method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79C7F44-CC17-0CF3-0C65-431D75AAF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7" y="727550"/>
            <a:ext cx="7917866" cy="3688400"/>
          </a:xfrm>
          <a:prstGeom prst="rect">
            <a:avLst/>
          </a:prstGeom>
        </p:spPr>
      </p:pic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4B97A65A-371E-5187-C9CB-472314D9BB86}"/>
              </a:ext>
            </a:extLst>
          </p:cNvPr>
          <p:cNvSpPr/>
          <p:nvPr/>
        </p:nvSpPr>
        <p:spPr>
          <a:xfrm>
            <a:off x="566305" y="4359197"/>
            <a:ext cx="7964627" cy="536971"/>
          </a:xfrm>
          <a:prstGeom prst="roundRect">
            <a:avLst>
              <a:gd name="adj" fmla="val 18259"/>
            </a:avLst>
          </a:prstGeom>
          <a:solidFill>
            <a:schemeClr val="bg1"/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D1FC5-1F1E-80E1-27A4-559E3A34B22D}"/>
              </a:ext>
            </a:extLst>
          </p:cNvPr>
          <p:cNvSpPr txBox="1"/>
          <p:nvPr/>
        </p:nvSpPr>
        <p:spPr>
          <a:xfrm>
            <a:off x="613068" y="4479093"/>
            <a:ext cx="7917864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Design Bid Build                           CM@R                    Collaborative Construction Delivery                                      Self Managed</a:t>
            </a:r>
          </a:p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             Lean JOC, IPD, Alliance</a:t>
            </a:r>
          </a:p>
          <a:p>
            <a:pPr algn="ctr"/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Graphical user interface, application, logo, company name&#10;&#10;Description automatically generated">
            <a:extLst>
              <a:ext uri="{FF2B5EF4-FFF2-40B4-BE49-F238E27FC236}">
                <a16:creationId xmlns:a16="http://schemas.microsoft.com/office/drawing/2014/main" id="{8FC6F7A7-66EB-D7FB-59E7-24F9A483D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032" y="-355996"/>
            <a:ext cx="1114275" cy="1123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22551-AA34-751E-43F4-8855098FAF0B}"/>
              </a:ext>
            </a:extLst>
          </p:cNvPr>
          <p:cNvSpPr txBox="1"/>
          <p:nvPr/>
        </p:nvSpPr>
        <p:spPr>
          <a:xfrm>
            <a:off x="6956869" y="426478"/>
            <a:ext cx="122743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WWW.4BT.US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D647A2-F2D6-E6BA-233E-A4EE7580AD5B}"/>
              </a:ext>
            </a:extLst>
          </p:cNvPr>
          <p:cNvSpPr txBox="1"/>
          <p:nvPr/>
        </p:nvSpPr>
        <p:spPr>
          <a:xfrm>
            <a:off x="6351388" y="554355"/>
            <a:ext cx="243839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Shared Process, Shared Goals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287938-2A99-410E-8507-A70FE0FCCF44}"/>
              </a:ext>
            </a:extLst>
          </p:cNvPr>
          <p:cNvSpPr/>
          <p:nvPr/>
        </p:nvSpPr>
        <p:spPr>
          <a:xfrm>
            <a:off x="4114800" y="2046877"/>
            <a:ext cx="10668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1A1749-A44D-5A68-B0FE-0DBA2DF8A5EA}"/>
              </a:ext>
            </a:extLst>
          </p:cNvPr>
          <p:cNvCxnSpPr>
            <a:cxnSpLocks/>
          </p:cNvCxnSpPr>
          <p:nvPr/>
        </p:nvCxnSpPr>
        <p:spPr>
          <a:xfrm>
            <a:off x="4648200" y="2419350"/>
            <a:ext cx="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D8FFC9-80E4-EF3D-DCBD-D68AF927E33D}"/>
              </a:ext>
            </a:extLst>
          </p:cNvPr>
          <p:cNvCxnSpPr>
            <a:cxnSpLocks/>
          </p:cNvCxnSpPr>
          <p:nvPr/>
        </p:nvCxnSpPr>
        <p:spPr>
          <a:xfrm flipV="1">
            <a:off x="4495801" y="2571750"/>
            <a:ext cx="304799" cy="85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64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BA3587AC-7BA7-441C-D9E6-565291FE5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83" y="20521"/>
            <a:ext cx="5714311" cy="51435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4B9B825-7995-954A-9EA2-9017605DCFB2}"/>
              </a:ext>
            </a:extLst>
          </p:cNvPr>
          <p:cNvSpPr/>
          <p:nvPr/>
        </p:nvSpPr>
        <p:spPr>
          <a:xfrm>
            <a:off x="110316" y="505524"/>
            <a:ext cx="1201993" cy="486697"/>
          </a:xfrm>
          <a:prstGeom prst="roundRect">
            <a:avLst>
              <a:gd name="adj" fmla="val 4216"/>
            </a:avLst>
          </a:prstGeom>
          <a:solidFill>
            <a:schemeClr val="accent1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1613444-2BA4-864C-904A-3BB53596AA8E}"/>
              </a:ext>
            </a:extLst>
          </p:cNvPr>
          <p:cNvSpPr/>
          <p:nvPr/>
        </p:nvSpPr>
        <p:spPr>
          <a:xfrm>
            <a:off x="102129" y="1485085"/>
            <a:ext cx="1201993" cy="486697"/>
          </a:xfrm>
          <a:prstGeom prst="roundRect">
            <a:avLst>
              <a:gd name="adj" fmla="val 4216"/>
            </a:avLst>
          </a:prstGeom>
          <a:solidFill>
            <a:schemeClr val="accent2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723A7E1-196D-2246-A277-6A6AD0AD4615}"/>
              </a:ext>
            </a:extLst>
          </p:cNvPr>
          <p:cNvSpPr/>
          <p:nvPr/>
        </p:nvSpPr>
        <p:spPr>
          <a:xfrm>
            <a:off x="132931" y="2680907"/>
            <a:ext cx="1201993" cy="486697"/>
          </a:xfrm>
          <a:prstGeom prst="roundRect">
            <a:avLst>
              <a:gd name="adj" fmla="val 4216"/>
            </a:avLst>
          </a:prstGeom>
          <a:solidFill>
            <a:schemeClr val="accent3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97C7044-BBA5-5446-B456-C7AF558A7BBC}"/>
              </a:ext>
            </a:extLst>
          </p:cNvPr>
          <p:cNvSpPr/>
          <p:nvPr/>
        </p:nvSpPr>
        <p:spPr>
          <a:xfrm>
            <a:off x="132931" y="3877636"/>
            <a:ext cx="1496961" cy="486697"/>
          </a:xfrm>
          <a:prstGeom prst="roundRect">
            <a:avLst>
              <a:gd name="adj" fmla="val 4216"/>
            </a:avLst>
          </a:prstGeom>
          <a:solidFill>
            <a:schemeClr val="accent4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245E4-5742-D24F-942A-DF392AB0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5" y="-112061"/>
            <a:ext cx="3429000" cy="536971"/>
          </a:xfrm>
        </p:spPr>
        <p:txBody>
          <a:bodyPr/>
          <a:lstStyle/>
          <a:p>
            <a:r>
              <a:rPr lang="en-US" dirty="0"/>
              <a:t>System Thinking &amp; FM</a:t>
            </a:r>
            <a:endParaRPr lang="en-BR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A774E0-1B8B-C84A-938E-B765B7D7BACD}"/>
              </a:ext>
            </a:extLst>
          </p:cNvPr>
          <p:cNvSpPr/>
          <p:nvPr/>
        </p:nvSpPr>
        <p:spPr>
          <a:xfrm>
            <a:off x="1457176" y="517945"/>
            <a:ext cx="514104" cy="515387"/>
          </a:xfrm>
          <a:prstGeom prst="ellipse">
            <a:avLst/>
          </a:prstGeom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126887-7D0B-394C-ADE5-15EC0CAEECA4}"/>
              </a:ext>
            </a:extLst>
          </p:cNvPr>
          <p:cNvSpPr/>
          <p:nvPr/>
        </p:nvSpPr>
        <p:spPr>
          <a:xfrm>
            <a:off x="1676791" y="3887351"/>
            <a:ext cx="512030" cy="50038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099409-CDBB-5446-8DD7-10843D0CB2D4}"/>
              </a:ext>
            </a:extLst>
          </p:cNvPr>
          <p:cNvSpPr/>
          <p:nvPr/>
        </p:nvSpPr>
        <p:spPr>
          <a:xfrm>
            <a:off x="1409892" y="2669430"/>
            <a:ext cx="519146" cy="50173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3A43CB-BA06-8B4E-ACD2-2165B9F3AE36}"/>
              </a:ext>
            </a:extLst>
          </p:cNvPr>
          <p:cNvSpPr/>
          <p:nvPr/>
        </p:nvSpPr>
        <p:spPr>
          <a:xfrm>
            <a:off x="1447949" y="1484653"/>
            <a:ext cx="499642" cy="48669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95DBF2-2850-5B48-893B-6619B62E4E64}"/>
              </a:ext>
            </a:extLst>
          </p:cNvPr>
          <p:cNvSpPr txBox="1"/>
          <p:nvPr/>
        </p:nvSpPr>
        <p:spPr>
          <a:xfrm>
            <a:off x="152514" y="656540"/>
            <a:ext cx="102869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MINDSET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062081-5EBE-C54F-8942-D35677F87538}"/>
              </a:ext>
            </a:extLst>
          </p:cNvPr>
          <p:cNvSpPr txBox="1"/>
          <p:nvPr/>
        </p:nvSpPr>
        <p:spPr>
          <a:xfrm>
            <a:off x="118795" y="1538823"/>
            <a:ext cx="10887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EFFECTIVE ONBOARDING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D98278-DCE0-274B-9E05-7D3E308E1A09}"/>
              </a:ext>
            </a:extLst>
          </p:cNvPr>
          <p:cNvSpPr txBox="1"/>
          <p:nvPr/>
        </p:nvSpPr>
        <p:spPr>
          <a:xfrm>
            <a:off x="330461" y="2720465"/>
            <a:ext cx="9063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COMMON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DE09AC-4AA2-0540-906F-B9D6965BC3B0}"/>
              </a:ext>
            </a:extLst>
          </p:cNvPr>
          <p:cNvSpPr txBox="1"/>
          <p:nvPr/>
        </p:nvSpPr>
        <p:spPr>
          <a:xfrm>
            <a:off x="141252" y="3919453"/>
            <a:ext cx="13594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METRICS-DRIVEN IMPROVMENT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42E0D4-7F36-8943-BC00-D3D888BE92E2}"/>
              </a:ext>
            </a:extLst>
          </p:cNvPr>
          <p:cNvSpPr txBox="1"/>
          <p:nvPr/>
        </p:nvSpPr>
        <p:spPr>
          <a:xfrm>
            <a:off x="140302" y="4448487"/>
            <a:ext cx="27552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 key performant indicators in support of continuous improvement.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FF6F02-ADF1-2A45-AB9C-7B5F689C7EB8}"/>
              </a:ext>
            </a:extLst>
          </p:cNvPr>
          <p:cNvSpPr txBox="1"/>
          <p:nvPr/>
        </p:nvSpPr>
        <p:spPr>
          <a:xfrm>
            <a:off x="3600900" y="4854343"/>
            <a:ext cx="10622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WWW.4BT.US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33C09E-A3E4-A247-9936-3AF9D7FD7A17}"/>
              </a:ext>
            </a:extLst>
          </p:cNvPr>
          <p:cNvSpPr txBox="1"/>
          <p:nvPr/>
        </p:nvSpPr>
        <p:spPr>
          <a:xfrm>
            <a:off x="108176" y="1039381"/>
            <a:ext cx="34677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Shift focus to developing and maintaining appropriate robust processes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07DCED-D14F-5546-A6BB-70C99E563123}"/>
              </a:ext>
            </a:extLst>
          </p:cNvPr>
          <p:cNvSpPr txBox="1"/>
          <p:nvPr/>
        </p:nvSpPr>
        <p:spPr>
          <a:xfrm>
            <a:off x="118795" y="2106792"/>
            <a:ext cx="33797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Ensure all internal planning, procurement, and project delivery teams are integrated and fully transparent.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5A18E5-D460-EF4A-A654-D1F23713F43F}"/>
              </a:ext>
            </a:extLst>
          </p:cNvPr>
          <p:cNvSpPr txBox="1"/>
          <p:nvPr/>
        </p:nvSpPr>
        <p:spPr>
          <a:xfrm>
            <a:off x="127403" y="3249179"/>
            <a:ext cx="32389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Communication via a common set of terms and definitions, inclusive of locally researched, current line-item construction costs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CABB5-FEC1-C546-AD01-EAEA31AA95D5}"/>
              </a:ext>
            </a:extLst>
          </p:cNvPr>
          <p:cNvSpPr txBox="1"/>
          <p:nvPr/>
        </p:nvSpPr>
        <p:spPr>
          <a:xfrm>
            <a:off x="1586389" y="433353"/>
            <a:ext cx="2556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9DAEA5-E3CB-D54D-B3A4-4A2052595990}"/>
              </a:ext>
            </a:extLst>
          </p:cNvPr>
          <p:cNvSpPr txBox="1"/>
          <p:nvPr/>
        </p:nvSpPr>
        <p:spPr>
          <a:xfrm>
            <a:off x="1452632" y="2599291"/>
            <a:ext cx="4483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3FB828-D4DD-E342-A861-3D98B567F17B}"/>
              </a:ext>
            </a:extLst>
          </p:cNvPr>
          <p:cNvSpPr txBox="1"/>
          <p:nvPr/>
        </p:nvSpPr>
        <p:spPr>
          <a:xfrm>
            <a:off x="1691909" y="3813207"/>
            <a:ext cx="4483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C364C1-8A0C-C04D-9820-E8E507701E43}"/>
              </a:ext>
            </a:extLst>
          </p:cNvPr>
          <p:cNvSpPr txBox="1"/>
          <p:nvPr/>
        </p:nvSpPr>
        <p:spPr>
          <a:xfrm>
            <a:off x="1480838" y="1403348"/>
            <a:ext cx="4483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pic>
        <p:nvPicPr>
          <p:cNvPr id="3" name="Picture 2" descr="Graphical user interface, application, logo, company name&#10;&#10;Description automatically generated">
            <a:extLst>
              <a:ext uri="{FF2B5EF4-FFF2-40B4-BE49-F238E27FC236}">
                <a16:creationId xmlns:a16="http://schemas.microsoft.com/office/drawing/2014/main" id="{03D2C594-4D77-66AD-9A2B-9880DA344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50" y="3919453"/>
            <a:ext cx="1326707" cy="132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7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91D1639-AC38-1948-92AA-29077C9DEEE8}"/>
              </a:ext>
            </a:extLst>
          </p:cNvPr>
          <p:cNvSpPr/>
          <p:nvPr/>
        </p:nvSpPr>
        <p:spPr>
          <a:xfrm>
            <a:off x="7414054" y="2870096"/>
            <a:ext cx="1219200" cy="1226685"/>
          </a:xfrm>
          <a:prstGeom prst="roundRect">
            <a:avLst>
              <a:gd name="adj" fmla="val 929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54E3EA0-DFFD-3A45-8822-F75CB31D8BC1}"/>
              </a:ext>
            </a:extLst>
          </p:cNvPr>
          <p:cNvSpPr/>
          <p:nvPr/>
        </p:nvSpPr>
        <p:spPr>
          <a:xfrm>
            <a:off x="7414054" y="1515291"/>
            <a:ext cx="1219200" cy="1226685"/>
          </a:xfrm>
          <a:prstGeom prst="roundRect">
            <a:avLst>
              <a:gd name="adj" fmla="val 929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6535019-6ADF-4847-A29F-7F2A1DCB01D5}"/>
              </a:ext>
            </a:extLst>
          </p:cNvPr>
          <p:cNvSpPr/>
          <p:nvPr/>
        </p:nvSpPr>
        <p:spPr>
          <a:xfrm>
            <a:off x="1524001" y="1752264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6"/>
          </a:solidFill>
          <a:ln>
            <a:noFill/>
          </a:ln>
          <a:effectLst>
            <a:outerShdw blurRad="215900" dist="50800" dir="5400000" algn="ctr" rotWithShape="0">
              <a:schemeClr val="tx1">
                <a:lumMod val="95000"/>
                <a:lumOff val="5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023BD2-6080-0046-9457-CF21439645C8}"/>
              </a:ext>
            </a:extLst>
          </p:cNvPr>
          <p:cNvSpPr/>
          <p:nvPr/>
        </p:nvSpPr>
        <p:spPr>
          <a:xfrm>
            <a:off x="2800938" y="1752264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6"/>
          </a:solidFill>
          <a:ln>
            <a:noFill/>
          </a:ln>
          <a:effectLst>
            <a:outerShdw blurRad="215900" dist="50800" dir="5400000" algn="ctr" rotWithShape="0">
              <a:schemeClr val="tx1">
                <a:lumMod val="95000"/>
                <a:lumOff val="5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6FA93D-51F6-9845-B029-2EB089346D1C}"/>
              </a:ext>
            </a:extLst>
          </p:cNvPr>
          <p:cNvSpPr/>
          <p:nvPr/>
        </p:nvSpPr>
        <p:spPr>
          <a:xfrm>
            <a:off x="4077875" y="1752264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6"/>
          </a:solidFill>
          <a:ln>
            <a:noFill/>
          </a:ln>
          <a:effectLst>
            <a:outerShdw blurRad="215900" dist="50800" dir="5400000" algn="ctr" rotWithShape="0">
              <a:schemeClr val="tx1">
                <a:lumMod val="95000"/>
                <a:lumOff val="5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BE166D1-29E3-A346-9FC8-33FF7E085104}"/>
              </a:ext>
            </a:extLst>
          </p:cNvPr>
          <p:cNvSpPr/>
          <p:nvPr/>
        </p:nvSpPr>
        <p:spPr>
          <a:xfrm>
            <a:off x="1524001" y="2865446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6"/>
          </a:solidFill>
          <a:ln>
            <a:noFill/>
          </a:ln>
          <a:effectLst>
            <a:outerShdw blurRad="215900" dist="50800" dir="5400000" algn="ctr" rotWithShape="0">
              <a:schemeClr val="tx1">
                <a:lumMod val="95000"/>
                <a:lumOff val="5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0DC640-2D3B-4B4E-9B22-F80F76F268A9}"/>
              </a:ext>
            </a:extLst>
          </p:cNvPr>
          <p:cNvSpPr/>
          <p:nvPr/>
        </p:nvSpPr>
        <p:spPr>
          <a:xfrm>
            <a:off x="2800939" y="2865446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6"/>
          </a:solidFill>
          <a:ln>
            <a:noFill/>
          </a:ln>
          <a:effectLst>
            <a:outerShdw blurRad="215900" dist="50800" dir="5400000" algn="ctr" rotWithShape="0">
              <a:schemeClr val="tx1">
                <a:lumMod val="95000"/>
                <a:lumOff val="5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FBD1E77-9A27-264C-A062-794781FEF40B}"/>
              </a:ext>
            </a:extLst>
          </p:cNvPr>
          <p:cNvSpPr/>
          <p:nvPr/>
        </p:nvSpPr>
        <p:spPr>
          <a:xfrm>
            <a:off x="4077877" y="2865446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6"/>
          </a:solidFill>
          <a:ln>
            <a:noFill/>
          </a:ln>
          <a:effectLst>
            <a:outerShdw blurRad="215900" dist="50800" dir="5400000" algn="ctr" rotWithShape="0">
              <a:schemeClr val="tx1">
                <a:lumMod val="95000"/>
                <a:lumOff val="5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A8F5464-A62F-4E48-815E-3573D373B516}"/>
              </a:ext>
            </a:extLst>
          </p:cNvPr>
          <p:cNvSpPr/>
          <p:nvPr/>
        </p:nvSpPr>
        <p:spPr>
          <a:xfrm>
            <a:off x="5354813" y="1752264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6"/>
          </a:solidFill>
          <a:ln>
            <a:noFill/>
          </a:ln>
          <a:effectLst>
            <a:outerShdw blurRad="215900" dist="50800" dir="5400000" algn="ctr" rotWithShape="0">
              <a:schemeClr val="tx1">
                <a:lumMod val="95000"/>
                <a:lumOff val="5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62E891D-F167-C94B-94D4-6161A8172FA8}"/>
              </a:ext>
            </a:extLst>
          </p:cNvPr>
          <p:cNvSpPr/>
          <p:nvPr/>
        </p:nvSpPr>
        <p:spPr>
          <a:xfrm>
            <a:off x="5354813" y="2865446"/>
            <a:ext cx="1143000" cy="990936"/>
          </a:xfrm>
          <a:prstGeom prst="roundRect">
            <a:avLst>
              <a:gd name="adj" fmla="val 8872"/>
            </a:avLst>
          </a:prstGeom>
          <a:solidFill>
            <a:schemeClr val="accent6"/>
          </a:solidFill>
          <a:ln>
            <a:noFill/>
          </a:ln>
          <a:effectLst>
            <a:outerShdw blurRad="215900" dist="50800" dir="5400000" algn="ctr" rotWithShape="0">
              <a:schemeClr val="tx1">
                <a:lumMod val="95000"/>
                <a:lumOff val="5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B94134E-88AB-414D-A40B-9C39C426F8B2}"/>
              </a:ext>
            </a:extLst>
          </p:cNvPr>
          <p:cNvSpPr/>
          <p:nvPr/>
        </p:nvSpPr>
        <p:spPr>
          <a:xfrm>
            <a:off x="1524001" y="1188720"/>
            <a:ext cx="2445172" cy="401841"/>
          </a:xfrm>
          <a:prstGeom prst="roundRect">
            <a:avLst>
              <a:gd name="adj" fmla="val 18259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6D762F5-1F22-7147-A5B6-9F0833B28F54}"/>
              </a:ext>
            </a:extLst>
          </p:cNvPr>
          <p:cNvSpPr/>
          <p:nvPr/>
        </p:nvSpPr>
        <p:spPr>
          <a:xfrm>
            <a:off x="4077731" y="1188720"/>
            <a:ext cx="2445172" cy="401841"/>
          </a:xfrm>
          <a:prstGeom prst="roundRect">
            <a:avLst>
              <a:gd name="adj" fmla="val 18259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2A14810-93B2-3A43-AA57-3FADC7B557F3}"/>
              </a:ext>
            </a:extLst>
          </p:cNvPr>
          <p:cNvSpPr/>
          <p:nvPr/>
        </p:nvSpPr>
        <p:spPr>
          <a:xfrm>
            <a:off x="1524001" y="4039012"/>
            <a:ext cx="2445172" cy="401841"/>
          </a:xfrm>
          <a:prstGeom prst="roundRect">
            <a:avLst>
              <a:gd name="adj" fmla="val 18259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7B7F39F-D8AE-314A-980E-1618813E179F}"/>
              </a:ext>
            </a:extLst>
          </p:cNvPr>
          <p:cNvSpPr/>
          <p:nvPr/>
        </p:nvSpPr>
        <p:spPr>
          <a:xfrm>
            <a:off x="4077731" y="4039012"/>
            <a:ext cx="2445172" cy="401841"/>
          </a:xfrm>
          <a:prstGeom prst="roundRect">
            <a:avLst>
              <a:gd name="adj" fmla="val 18259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F5791C9-0F51-394C-AD18-C2134AAFA9A4}"/>
              </a:ext>
            </a:extLst>
          </p:cNvPr>
          <p:cNvSpPr/>
          <p:nvPr/>
        </p:nvSpPr>
        <p:spPr>
          <a:xfrm rot="16200000">
            <a:off x="-579860" y="2534701"/>
            <a:ext cx="3219355" cy="592949"/>
          </a:xfrm>
          <a:prstGeom prst="roundRect">
            <a:avLst>
              <a:gd name="adj" fmla="val 18259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A945C-345A-8D46-8F10-E97F5C7F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/>
              <a:t>Staffing Model Slide Template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EFD61A-7A15-C44B-8CC1-C3E40ED5D313}"/>
              </a:ext>
            </a:extLst>
          </p:cNvPr>
          <p:cNvSpPr/>
          <p:nvPr/>
        </p:nvSpPr>
        <p:spPr>
          <a:xfrm>
            <a:off x="2590344" y="2115933"/>
            <a:ext cx="260806" cy="26080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09E7C27-03B5-9247-9B5E-7FDA20FE0044}"/>
              </a:ext>
            </a:extLst>
          </p:cNvPr>
          <p:cNvSpPr/>
          <p:nvPr/>
        </p:nvSpPr>
        <p:spPr>
          <a:xfrm>
            <a:off x="3882569" y="2115933"/>
            <a:ext cx="260806" cy="26080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9829924-01E3-104F-8F83-0DC2A360F920}"/>
              </a:ext>
            </a:extLst>
          </p:cNvPr>
          <p:cNvSpPr/>
          <p:nvPr/>
        </p:nvSpPr>
        <p:spPr>
          <a:xfrm>
            <a:off x="5158919" y="2115933"/>
            <a:ext cx="260806" cy="26080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6ED737-D7EA-5E4A-A5F3-45CA652D863B}"/>
              </a:ext>
            </a:extLst>
          </p:cNvPr>
          <p:cNvSpPr/>
          <p:nvPr/>
        </p:nvSpPr>
        <p:spPr>
          <a:xfrm>
            <a:off x="2603567" y="3230511"/>
            <a:ext cx="260806" cy="26080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A6C958-E162-C24E-A9EB-7441740963E8}"/>
              </a:ext>
            </a:extLst>
          </p:cNvPr>
          <p:cNvSpPr/>
          <p:nvPr/>
        </p:nvSpPr>
        <p:spPr>
          <a:xfrm>
            <a:off x="3880505" y="3230511"/>
            <a:ext cx="260806" cy="26080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D465F01-9C88-3C40-B854-487D0B79D978}"/>
              </a:ext>
            </a:extLst>
          </p:cNvPr>
          <p:cNvSpPr/>
          <p:nvPr/>
        </p:nvSpPr>
        <p:spPr>
          <a:xfrm>
            <a:off x="5157443" y="3230511"/>
            <a:ext cx="260806" cy="26080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318" name="Freeform 317">
            <a:extLst>
              <a:ext uri="{FF2B5EF4-FFF2-40B4-BE49-F238E27FC236}">
                <a16:creationId xmlns:a16="http://schemas.microsoft.com/office/drawing/2014/main" id="{BCF7BFAA-6C38-794D-B4E2-B319841E5EF7}"/>
              </a:ext>
            </a:extLst>
          </p:cNvPr>
          <p:cNvSpPr/>
          <p:nvPr/>
        </p:nvSpPr>
        <p:spPr>
          <a:xfrm rot="16200000">
            <a:off x="6607757" y="2537936"/>
            <a:ext cx="721442" cy="531020"/>
          </a:xfrm>
          <a:custGeom>
            <a:avLst/>
            <a:gdLst>
              <a:gd name="connsiteX0" fmla="*/ 708344 w 721442"/>
              <a:gd name="connsiteY0" fmla="*/ 108859 h 531020"/>
              <a:gd name="connsiteX1" fmla="*/ 417780 w 721442"/>
              <a:gd name="connsiteY1" fmla="*/ 501815 h 531020"/>
              <a:gd name="connsiteX2" fmla="*/ 303662 w 721442"/>
              <a:gd name="connsiteY2" fmla="*/ 501815 h 531020"/>
              <a:gd name="connsiteX3" fmla="*/ 13098 w 721442"/>
              <a:gd name="connsiteY3" fmla="*/ 108859 h 531020"/>
              <a:gd name="connsiteX4" fmla="*/ 67524 w 721442"/>
              <a:gd name="connsiteY4" fmla="*/ 0 h 531020"/>
              <a:gd name="connsiteX5" fmla="*/ 653918 w 721442"/>
              <a:gd name="connsiteY5" fmla="*/ 0 h 531020"/>
              <a:gd name="connsiteX6" fmla="*/ 708344 w 721442"/>
              <a:gd name="connsiteY6" fmla="*/ 108859 h 53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1442" h="531020">
                <a:moveTo>
                  <a:pt x="708344" y="108859"/>
                </a:moveTo>
                <a:lnTo>
                  <a:pt x="417780" y="501815"/>
                </a:lnTo>
                <a:cubicBezTo>
                  <a:pt x="389690" y="540756"/>
                  <a:pt x="331753" y="540756"/>
                  <a:pt x="303662" y="501815"/>
                </a:cubicBezTo>
                <a:lnTo>
                  <a:pt x="13098" y="108859"/>
                </a:lnTo>
                <a:cubicBezTo>
                  <a:pt x="-19382" y="63723"/>
                  <a:pt x="12220" y="0"/>
                  <a:pt x="67524" y="0"/>
                </a:cubicBezTo>
                <a:lnTo>
                  <a:pt x="653918" y="0"/>
                </a:lnTo>
                <a:cubicBezTo>
                  <a:pt x="709222" y="0"/>
                  <a:pt x="740824" y="63723"/>
                  <a:pt x="708344" y="10885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chemeClr val="l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628B9F-E2C3-5E4A-BDB0-14365CAFAD30}"/>
              </a:ext>
            </a:extLst>
          </p:cNvPr>
          <p:cNvSpPr txBox="1"/>
          <p:nvPr/>
        </p:nvSpPr>
        <p:spPr>
          <a:xfrm>
            <a:off x="1617636" y="2139201"/>
            <a:ext cx="9239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Department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434E34-B52F-D543-877A-4FF252A6D9D9}"/>
              </a:ext>
            </a:extLst>
          </p:cNvPr>
          <p:cNvSpPr txBox="1"/>
          <p:nvPr/>
        </p:nvSpPr>
        <p:spPr>
          <a:xfrm>
            <a:off x="2856405" y="2056101"/>
            <a:ext cx="10163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Performance Management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BDF27F-5EB9-914D-BC38-45A7AC5AA1F4}"/>
              </a:ext>
            </a:extLst>
          </p:cNvPr>
          <p:cNvSpPr txBox="1"/>
          <p:nvPr/>
        </p:nvSpPr>
        <p:spPr>
          <a:xfrm>
            <a:off x="4279946" y="2061627"/>
            <a:ext cx="7735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Group Practice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591735-38B8-2448-A960-C850E08FBC9E}"/>
              </a:ext>
            </a:extLst>
          </p:cNvPr>
          <p:cNvSpPr txBox="1"/>
          <p:nvPr/>
        </p:nvSpPr>
        <p:spPr>
          <a:xfrm>
            <a:off x="5438279" y="2039945"/>
            <a:ext cx="10163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Quality Management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690360-E22F-654F-84FB-6C64AF765745}"/>
              </a:ext>
            </a:extLst>
          </p:cNvPr>
          <p:cNvSpPr txBox="1"/>
          <p:nvPr/>
        </p:nvSpPr>
        <p:spPr>
          <a:xfrm>
            <a:off x="1783533" y="3268187"/>
            <a:ext cx="6310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9EFF2B-F546-B141-8496-085ACAB1A670}"/>
              </a:ext>
            </a:extLst>
          </p:cNvPr>
          <p:cNvSpPr txBox="1"/>
          <p:nvPr/>
        </p:nvSpPr>
        <p:spPr>
          <a:xfrm>
            <a:off x="2863665" y="3265137"/>
            <a:ext cx="10163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Corporate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7A367D-014F-DD4D-B104-775ED34981AB}"/>
              </a:ext>
            </a:extLst>
          </p:cNvPr>
          <p:cNvSpPr txBox="1"/>
          <p:nvPr/>
        </p:nvSpPr>
        <p:spPr>
          <a:xfrm>
            <a:off x="4368668" y="3141780"/>
            <a:ext cx="5736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RAS Group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38DB9B-38B6-C941-90FB-7ED17F6E1902}"/>
              </a:ext>
            </a:extLst>
          </p:cNvPr>
          <p:cNvSpPr txBox="1"/>
          <p:nvPr/>
        </p:nvSpPr>
        <p:spPr>
          <a:xfrm>
            <a:off x="5662735" y="3166128"/>
            <a:ext cx="5736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RAS Group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75214D-F8E8-BA4C-962E-0113CB85D649}"/>
              </a:ext>
            </a:extLst>
          </p:cNvPr>
          <p:cNvSpPr txBox="1"/>
          <p:nvPr/>
        </p:nvSpPr>
        <p:spPr>
          <a:xfrm>
            <a:off x="1902379" y="1308849"/>
            <a:ext cx="168841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GOVERNANCE LITE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D79C2D-99B8-C84A-A027-2AA4CE210C83}"/>
              </a:ext>
            </a:extLst>
          </p:cNvPr>
          <p:cNvSpPr txBox="1"/>
          <p:nvPr/>
        </p:nvSpPr>
        <p:spPr>
          <a:xfrm>
            <a:off x="4166882" y="1308849"/>
            <a:ext cx="228771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PSEUDO-ENTREPRISE DATA STORE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1026DC-A40F-1943-8F69-970CBB819589}"/>
              </a:ext>
            </a:extLst>
          </p:cNvPr>
          <p:cNvSpPr txBox="1"/>
          <p:nvPr/>
        </p:nvSpPr>
        <p:spPr>
          <a:xfrm>
            <a:off x="1902379" y="4159141"/>
            <a:ext cx="168841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GOVERNANCE LITE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B4B673-7643-4846-9A95-FB45919ECC1B}"/>
              </a:ext>
            </a:extLst>
          </p:cNvPr>
          <p:cNvSpPr txBox="1"/>
          <p:nvPr/>
        </p:nvSpPr>
        <p:spPr>
          <a:xfrm>
            <a:off x="4156461" y="4159141"/>
            <a:ext cx="228771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PSEUDO-ENTREPRISE DATA STORE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D1FD5E-CAD9-F64C-9833-CD33E2D294C8}"/>
              </a:ext>
            </a:extLst>
          </p:cNvPr>
          <p:cNvSpPr txBox="1"/>
          <p:nvPr/>
        </p:nvSpPr>
        <p:spPr>
          <a:xfrm rot="16200000">
            <a:off x="395551" y="2750384"/>
            <a:ext cx="126853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EXECUTIVE LAYER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403DEBC-610B-BB43-959F-A1AA256E5EFB}"/>
              </a:ext>
            </a:extLst>
          </p:cNvPr>
          <p:cNvSpPr txBox="1"/>
          <p:nvPr/>
        </p:nvSpPr>
        <p:spPr>
          <a:xfrm>
            <a:off x="7598203" y="2047841"/>
            <a:ext cx="80183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CORPORATE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97A6C6-97E5-7F4D-9D8F-5E3ECF56DE9A}"/>
              </a:ext>
            </a:extLst>
          </p:cNvPr>
          <p:cNvSpPr txBox="1"/>
          <p:nvPr/>
        </p:nvSpPr>
        <p:spPr>
          <a:xfrm>
            <a:off x="7624319" y="3402646"/>
            <a:ext cx="80183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</a:t>
            </a:r>
          </a:p>
        </p:txBody>
      </p:sp>
      <p:sp>
        <p:nvSpPr>
          <p:cNvPr id="322" name="Graphic 17">
            <a:extLst>
              <a:ext uri="{FF2B5EF4-FFF2-40B4-BE49-F238E27FC236}">
                <a16:creationId xmlns:a16="http://schemas.microsoft.com/office/drawing/2014/main" id="{E595683A-D741-7743-806B-483A27EE7BBA}"/>
              </a:ext>
            </a:extLst>
          </p:cNvPr>
          <p:cNvSpPr/>
          <p:nvPr/>
        </p:nvSpPr>
        <p:spPr>
          <a:xfrm>
            <a:off x="3983147" y="2189465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319" name="Graphic 43">
            <a:extLst>
              <a:ext uri="{FF2B5EF4-FFF2-40B4-BE49-F238E27FC236}">
                <a16:creationId xmlns:a16="http://schemas.microsoft.com/office/drawing/2014/main" id="{1F42C57D-F76D-0347-91BE-4B01B8A27A79}"/>
              </a:ext>
            </a:extLst>
          </p:cNvPr>
          <p:cNvSpPr/>
          <p:nvPr/>
        </p:nvSpPr>
        <p:spPr>
          <a:xfrm>
            <a:off x="2690922" y="2189465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323" name="Graphic 44">
            <a:extLst>
              <a:ext uri="{FF2B5EF4-FFF2-40B4-BE49-F238E27FC236}">
                <a16:creationId xmlns:a16="http://schemas.microsoft.com/office/drawing/2014/main" id="{8418D4B3-3903-8647-B41C-91A3D1AC5D9B}"/>
              </a:ext>
            </a:extLst>
          </p:cNvPr>
          <p:cNvSpPr/>
          <p:nvPr/>
        </p:nvSpPr>
        <p:spPr>
          <a:xfrm>
            <a:off x="5262672" y="2189465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321" name="Graphic 45">
            <a:extLst>
              <a:ext uri="{FF2B5EF4-FFF2-40B4-BE49-F238E27FC236}">
                <a16:creationId xmlns:a16="http://schemas.microsoft.com/office/drawing/2014/main" id="{CC6AA290-DA8E-BE4A-847F-F300AFF028CD}"/>
              </a:ext>
            </a:extLst>
          </p:cNvPr>
          <p:cNvSpPr/>
          <p:nvPr/>
        </p:nvSpPr>
        <p:spPr>
          <a:xfrm rot="10800000">
            <a:off x="3967350" y="3305343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320" name="Graphic 46">
            <a:extLst>
              <a:ext uri="{FF2B5EF4-FFF2-40B4-BE49-F238E27FC236}">
                <a16:creationId xmlns:a16="http://schemas.microsoft.com/office/drawing/2014/main" id="{0055E3B9-3B0B-C14B-8FB1-32B163B14B92}"/>
              </a:ext>
            </a:extLst>
          </p:cNvPr>
          <p:cNvSpPr/>
          <p:nvPr/>
        </p:nvSpPr>
        <p:spPr>
          <a:xfrm rot="10800000">
            <a:off x="2690922" y="3305343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  <p:sp>
        <p:nvSpPr>
          <p:cNvPr id="324" name="Graphic 47">
            <a:extLst>
              <a:ext uri="{FF2B5EF4-FFF2-40B4-BE49-F238E27FC236}">
                <a16:creationId xmlns:a16="http://schemas.microsoft.com/office/drawing/2014/main" id="{9605F786-290C-854C-8D0A-0CAA40D85BC7}"/>
              </a:ext>
            </a:extLst>
          </p:cNvPr>
          <p:cNvSpPr/>
          <p:nvPr/>
        </p:nvSpPr>
        <p:spPr>
          <a:xfrm rot="10800000">
            <a:off x="5250987" y="3305343"/>
            <a:ext cx="73058" cy="114118"/>
          </a:xfrm>
          <a:custGeom>
            <a:avLst/>
            <a:gdLst>
              <a:gd name="connsiteX0" fmla="*/ 15620 w 73058"/>
              <a:gd name="connsiteY0" fmla="*/ 114102 h 114118"/>
              <a:gd name="connsiteX1" fmla="*/ 4576 w 73058"/>
              <a:gd name="connsiteY1" fmla="*/ 109553 h 114118"/>
              <a:gd name="connsiteX2" fmla="*/ 4576 w 73058"/>
              <a:gd name="connsiteY2" fmla="*/ 87613 h 114118"/>
              <a:gd name="connsiteX3" fmla="*/ 35337 w 73058"/>
              <a:gd name="connsiteY3" fmla="*/ 57057 h 114118"/>
              <a:gd name="connsiteX4" fmla="*/ 4576 w 73058"/>
              <a:gd name="connsiteY4" fmla="*/ 26485 h 114118"/>
              <a:gd name="connsiteX5" fmla="*/ 4576 w 73058"/>
              <a:gd name="connsiteY5" fmla="*/ 4546 h 114118"/>
              <a:gd name="connsiteX6" fmla="*/ 26663 w 73058"/>
              <a:gd name="connsiteY6" fmla="*/ 4546 h 114118"/>
              <a:gd name="connsiteX7" fmla="*/ 68482 w 73058"/>
              <a:gd name="connsiteY7" fmla="*/ 46087 h 114118"/>
              <a:gd name="connsiteX8" fmla="*/ 68482 w 73058"/>
              <a:gd name="connsiteY8" fmla="*/ 68027 h 114118"/>
              <a:gd name="connsiteX9" fmla="*/ 26663 w 73058"/>
              <a:gd name="connsiteY9" fmla="*/ 109568 h 114118"/>
              <a:gd name="connsiteX10" fmla="*/ 15620 w 73058"/>
              <a:gd name="connsiteY10" fmla="*/ 114118 h 11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58" h="114118">
                <a:moveTo>
                  <a:pt x="15620" y="114102"/>
                </a:moveTo>
                <a:cubicBezTo>
                  <a:pt x="11620" y="114102"/>
                  <a:pt x="7620" y="112591"/>
                  <a:pt x="4576" y="109553"/>
                </a:cubicBezTo>
                <a:cubicBezTo>
                  <a:pt x="-1525" y="103491"/>
                  <a:pt x="-1525" y="93659"/>
                  <a:pt x="4576" y="87613"/>
                </a:cubicBezTo>
                <a:lnTo>
                  <a:pt x="35337" y="57057"/>
                </a:lnTo>
                <a:lnTo>
                  <a:pt x="4576" y="26485"/>
                </a:lnTo>
                <a:cubicBezTo>
                  <a:pt x="-1525" y="20424"/>
                  <a:pt x="-1525" y="10592"/>
                  <a:pt x="4576" y="4546"/>
                </a:cubicBezTo>
                <a:cubicBezTo>
                  <a:pt x="10678" y="-1515"/>
                  <a:pt x="20561" y="-1515"/>
                  <a:pt x="26663" y="4546"/>
                </a:cubicBezTo>
                <a:lnTo>
                  <a:pt x="68482" y="46087"/>
                </a:lnTo>
                <a:cubicBezTo>
                  <a:pt x="74584" y="52149"/>
                  <a:pt x="74584" y="61981"/>
                  <a:pt x="68482" y="68027"/>
                </a:cubicBezTo>
                <a:lnTo>
                  <a:pt x="26663" y="109568"/>
                </a:lnTo>
                <a:cubicBezTo>
                  <a:pt x="23604" y="112607"/>
                  <a:pt x="19619" y="114118"/>
                  <a:pt x="15620" y="11411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419" cap="flat">
            <a:noFill/>
            <a:prstDash val="solid"/>
            <a:miter/>
          </a:ln>
        </p:spPr>
        <p:txBody>
          <a:bodyPr rtlCol="0" anchor="ctr"/>
          <a:lstStyle/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4486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4B9B825-7995-954A-9EA2-9017605DCFB2}"/>
              </a:ext>
            </a:extLst>
          </p:cNvPr>
          <p:cNvSpPr/>
          <p:nvPr/>
        </p:nvSpPr>
        <p:spPr>
          <a:xfrm>
            <a:off x="1983658" y="1312606"/>
            <a:ext cx="1201993" cy="486697"/>
          </a:xfrm>
          <a:prstGeom prst="roundRect">
            <a:avLst>
              <a:gd name="adj" fmla="val 4216"/>
            </a:avLst>
          </a:prstGeom>
          <a:solidFill>
            <a:schemeClr val="accent6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1613444-2BA4-864C-904A-3BB53596AA8E}"/>
              </a:ext>
            </a:extLst>
          </p:cNvPr>
          <p:cNvSpPr/>
          <p:nvPr/>
        </p:nvSpPr>
        <p:spPr>
          <a:xfrm>
            <a:off x="1283110" y="2595715"/>
            <a:ext cx="1201993" cy="486697"/>
          </a:xfrm>
          <a:prstGeom prst="roundRect">
            <a:avLst>
              <a:gd name="adj" fmla="val 4216"/>
            </a:avLst>
          </a:prstGeom>
          <a:solidFill>
            <a:schemeClr val="accent6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723A7E1-196D-2246-A277-6A6AD0AD4615}"/>
              </a:ext>
            </a:extLst>
          </p:cNvPr>
          <p:cNvSpPr/>
          <p:nvPr/>
        </p:nvSpPr>
        <p:spPr>
          <a:xfrm>
            <a:off x="1983658" y="3878826"/>
            <a:ext cx="1201993" cy="486697"/>
          </a:xfrm>
          <a:prstGeom prst="roundRect">
            <a:avLst>
              <a:gd name="adj" fmla="val 4216"/>
            </a:avLst>
          </a:prstGeom>
          <a:solidFill>
            <a:schemeClr val="accent6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2E9F8A-537F-4A44-B2FB-A199BCA533AF}"/>
              </a:ext>
            </a:extLst>
          </p:cNvPr>
          <p:cNvSpPr/>
          <p:nvPr/>
        </p:nvSpPr>
        <p:spPr>
          <a:xfrm>
            <a:off x="5950974" y="1312606"/>
            <a:ext cx="1201993" cy="486697"/>
          </a:xfrm>
          <a:prstGeom prst="roundRect">
            <a:avLst>
              <a:gd name="adj" fmla="val 4216"/>
            </a:avLst>
          </a:prstGeom>
          <a:solidFill>
            <a:schemeClr val="accent6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5B875B3-148D-7E4E-A03F-C6ECE4EB5C80}"/>
              </a:ext>
            </a:extLst>
          </p:cNvPr>
          <p:cNvSpPr/>
          <p:nvPr/>
        </p:nvSpPr>
        <p:spPr>
          <a:xfrm>
            <a:off x="6526162" y="2595715"/>
            <a:ext cx="1327354" cy="486697"/>
          </a:xfrm>
          <a:prstGeom prst="roundRect">
            <a:avLst>
              <a:gd name="adj" fmla="val 4216"/>
            </a:avLst>
          </a:prstGeom>
          <a:solidFill>
            <a:schemeClr val="accent6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97C7044-BBA5-5446-B456-C7AF558A7BBC}"/>
              </a:ext>
            </a:extLst>
          </p:cNvPr>
          <p:cNvSpPr/>
          <p:nvPr/>
        </p:nvSpPr>
        <p:spPr>
          <a:xfrm>
            <a:off x="5950974" y="3878826"/>
            <a:ext cx="1496961" cy="486697"/>
          </a:xfrm>
          <a:prstGeom prst="roundRect">
            <a:avLst>
              <a:gd name="adj" fmla="val 4216"/>
            </a:avLst>
          </a:prstGeom>
          <a:solidFill>
            <a:schemeClr val="accent6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FA0635C3-71D6-144F-A822-E4E74DA70B6E}"/>
              </a:ext>
            </a:extLst>
          </p:cNvPr>
          <p:cNvSpPr/>
          <p:nvPr/>
        </p:nvSpPr>
        <p:spPr>
          <a:xfrm>
            <a:off x="3178894" y="1826880"/>
            <a:ext cx="2744828" cy="2368800"/>
          </a:xfrm>
          <a:prstGeom prst="hexag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25400" dist="12700" dir="4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245E4-5742-D24F-942A-DF392AB0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/>
              <a:t>Staffing Model Slide Template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A774E0-1B8B-C84A-938E-B765B7D7BACD}"/>
              </a:ext>
            </a:extLst>
          </p:cNvPr>
          <p:cNvSpPr/>
          <p:nvPr/>
        </p:nvSpPr>
        <p:spPr>
          <a:xfrm>
            <a:off x="3465121" y="1408713"/>
            <a:ext cx="805069" cy="80506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143C02-5D76-DD41-AF0F-175AA57BB17E}"/>
              </a:ext>
            </a:extLst>
          </p:cNvPr>
          <p:cNvSpPr/>
          <p:nvPr/>
        </p:nvSpPr>
        <p:spPr>
          <a:xfrm>
            <a:off x="4852484" y="1408713"/>
            <a:ext cx="805069" cy="80506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AF15C1-AA13-9C4A-8407-D63C19C560C7}"/>
              </a:ext>
            </a:extLst>
          </p:cNvPr>
          <p:cNvSpPr/>
          <p:nvPr/>
        </p:nvSpPr>
        <p:spPr>
          <a:xfrm>
            <a:off x="5538284" y="2592271"/>
            <a:ext cx="805069" cy="80506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126887-7D0B-394C-ADE5-15EC0CAEECA4}"/>
              </a:ext>
            </a:extLst>
          </p:cNvPr>
          <p:cNvSpPr/>
          <p:nvPr/>
        </p:nvSpPr>
        <p:spPr>
          <a:xfrm>
            <a:off x="4852484" y="3790578"/>
            <a:ext cx="805069" cy="80506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099409-CDBB-5446-8DD7-10843D0CB2D4}"/>
              </a:ext>
            </a:extLst>
          </p:cNvPr>
          <p:cNvSpPr/>
          <p:nvPr/>
        </p:nvSpPr>
        <p:spPr>
          <a:xfrm>
            <a:off x="3465121" y="3790578"/>
            <a:ext cx="805069" cy="80506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3A43CB-BA06-8B4E-ACD2-2165B9F3AE36}"/>
              </a:ext>
            </a:extLst>
          </p:cNvPr>
          <p:cNvSpPr/>
          <p:nvPr/>
        </p:nvSpPr>
        <p:spPr>
          <a:xfrm>
            <a:off x="2780336" y="2592271"/>
            <a:ext cx="805069" cy="80506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95DBF2-2850-5B48-893B-6619B62E4E64}"/>
              </a:ext>
            </a:extLst>
          </p:cNvPr>
          <p:cNvSpPr txBox="1"/>
          <p:nvPr/>
        </p:nvSpPr>
        <p:spPr>
          <a:xfrm>
            <a:off x="1884106" y="1371288"/>
            <a:ext cx="12019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CONTINUOUS RECRUITING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062081-5EBE-C54F-8942-D35677F87538}"/>
              </a:ext>
            </a:extLst>
          </p:cNvPr>
          <p:cNvSpPr txBox="1"/>
          <p:nvPr/>
        </p:nvSpPr>
        <p:spPr>
          <a:xfrm>
            <a:off x="1202044" y="2665814"/>
            <a:ext cx="12019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EFFECTIVE ONBOARDING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D98278-DCE0-274B-9E05-7D3E308E1A09}"/>
              </a:ext>
            </a:extLst>
          </p:cNvPr>
          <p:cNvSpPr txBox="1"/>
          <p:nvPr/>
        </p:nvSpPr>
        <p:spPr>
          <a:xfrm>
            <a:off x="1837994" y="3926092"/>
            <a:ext cx="12019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PROACTIVE RETENTION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5B6419-1E7E-1644-AE89-911A40BC4F59}"/>
              </a:ext>
            </a:extLst>
          </p:cNvPr>
          <p:cNvSpPr txBox="1"/>
          <p:nvPr/>
        </p:nvSpPr>
        <p:spPr>
          <a:xfrm>
            <a:off x="6016516" y="1377067"/>
            <a:ext cx="12019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ACTIVE ENALUATION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748388-3944-7243-958D-97A044967E92}"/>
              </a:ext>
            </a:extLst>
          </p:cNvPr>
          <p:cNvSpPr txBox="1"/>
          <p:nvPr/>
        </p:nvSpPr>
        <p:spPr>
          <a:xfrm>
            <a:off x="6626694" y="2654397"/>
            <a:ext cx="12019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ACCOUNTABLE MANAGEMENT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DE09AC-4AA2-0540-906F-B9D6965BC3B0}"/>
              </a:ext>
            </a:extLst>
          </p:cNvPr>
          <p:cNvSpPr txBox="1"/>
          <p:nvPr/>
        </p:nvSpPr>
        <p:spPr>
          <a:xfrm>
            <a:off x="6031906" y="3937508"/>
            <a:ext cx="14533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METRICS-DRIVEN IMPROVMENT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2237C4-8C34-3F4E-926C-984445BE94D0}"/>
              </a:ext>
            </a:extLst>
          </p:cNvPr>
          <p:cNvSpPr txBox="1"/>
          <p:nvPr/>
        </p:nvSpPr>
        <p:spPr>
          <a:xfrm>
            <a:off x="6008638" y="1844450"/>
            <a:ext cx="22786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can enter your text here here. Click here to edit this text.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42E0D4-7F36-8943-BC00-D3D888BE92E2}"/>
              </a:ext>
            </a:extLst>
          </p:cNvPr>
          <p:cNvSpPr txBox="1"/>
          <p:nvPr/>
        </p:nvSpPr>
        <p:spPr>
          <a:xfrm>
            <a:off x="6593525" y="3121315"/>
            <a:ext cx="22786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can enter your text here here. Click here to edit this text.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FF6F02-ADF1-2A45-AB9C-7B5F689C7EB8}"/>
              </a:ext>
            </a:extLst>
          </p:cNvPr>
          <p:cNvSpPr txBox="1"/>
          <p:nvPr/>
        </p:nvSpPr>
        <p:spPr>
          <a:xfrm>
            <a:off x="6008638" y="4398180"/>
            <a:ext cx="22786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can enter your text here here. Click here to edit this text.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33C09E-A3E4-A247-9936-3AF9D7FD7A17}"/>
              </a:ext>
            </a:extLst>
          </p:cNvPr>
          <p:cNvSpPr txBox="1"/>
          <p:nvPr/>
        </p:nvSpPr>
        <p:spPr>
          <a:xfrm>
            <a:off x="865003" y="1844450"/>
            <a:ext cx="22786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can enter your text here here. Click here to edit this text.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07DCED-D14F-5546-A6BB-70C99E563123}"/>
              </a:ext>
            </a:extLst>
          </p:cNvPr>
          <p:cNvSpPr txBox="1"/>
          <p:nvPr/>
        </p:nvSpPr>
        <p:spPr>
          <a:xfrm>
            <a:off x="206476" y="3121315"/>
            <a:ext cx="22786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can enter your text here here. Click here to edit this text.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5A18E5-D460-EF4A-A654-D1F23713F43F}"/>
              </a:ext>
            </a:extLst>
          </p:cNvPr>
          <p:cNvSpPr txBox="1"/>
          <p:nvPr/>
        </p:nvSpPr>
        <p:spPr>
          <a:xfrm>
            <a:off x="807473" y="4398180"/>
            <a:ext cx="22786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can enter your text here here. Click here to edit this text.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921BA9-87B4-EE43-8B6C-C3165CD6CD17}"/>
              </a:ext>
            </a:extLst>
          </p:cNvPr>
          <p:cNvSpPr txBox="1"/>
          <p:nvPr/>
        </p:nvSpPr>
        <p:spPr>
          <a:xfrm>
            <a:off x="3643496" y="1478384"/>
            <a:ext cx="4483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11EA29-D4C7-E24C-8734-C36921E820D9}"/>
              </a:ext>
            </a:extLst>
          </p:cNvPr>
          <p:cNvSpPr txBox="1"/>
          <p:nvPr/>
        </p:nvSpPr>
        <p:spPr>
          <a:xfrm>
            <a:off x="5029200" y="1498997"/>
            <a:ext cx="4483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649849-EC66-A54C-A41C-5312AC2CBB6A}"/>
              </a:ext>
            </a:extLst>
          </p:cNvPr>
          <p:cNvSpPr txBox="1"/>
          <p:nvPr/>
        </p:nvSpPr>
        <p:spPr>
          <a:xfrm>
            <a:off x="3643496" y="3877636"/>
            <a:ext cx="4483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E7EE00-8942-ED49-ADB0-16A0755F5EE6}"/>
              </a:ext>
            </a:extLst>
          </p:cNvPr>
          <p:cNvSpPr txBox="1"/>
          <p:nvPr/>
        </p:nvSpPr>
        <p:spPr>
          <a:xfrm>
            <a:off x="5019057" y="3877636"/>
            <a:ext cx="4483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E9DC10-C468-E84B-9C9B-44E56F82304D}"/>
              </a:ext>
            </a:extLst>
          </p:cNvPr>
          <p:cNvSpPr txBox="1"/>
          <p:nvPr/>
        </p:nvSpPr>
        <p:spPr>
          <a:xfrm>
            <a:off x="2947209" y="2686399"/>
            <a:ext cx="4483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4F4BE8-7447-3D4A-9AB7-F30A5F74137A}"/>
              </a:ext>
            </a:extLst>
          </p:cNvPr>
          <p:cNvSpPr txBox="1"/>
          <p:nvPr/>
        </p:nvSpPr>
        <p:spPr>
          <a:xfrm>
            <a:off x="5728276" y="2680049"/>
            <a:ext cx="4483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0028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82" y="670"/>
            <a:ext cx="9139238" cy="51510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Y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Up Ribbon 19"/>
          <p:cNvSpPr/>
          <p:nvPr/>
        </p:nvSpPr>
        <p:spPr>
          <a:xfrm>
            <a:off x="4628696" y="1381429"/>
            <a:ext cx="4191177" cy="1026167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Y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>
            <a:hlinkClick r:id="rId3"/>
          </p:cNvPr>
          <p:cNvSpPr/>
          <p:nvPr/>
        </p:nvSpPr>
        <p:spPr>
          <a:xfrm>
            <a:off x="5600165" y="3487810"/>
            <a:ext cx="2128757" cy="456962"/>
          </a:xfrm>
          <a:prstGeom prst="round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SUBSCRIBE NOW</a:t>
            </a:r>
            <a:endParaRPr kumimoji="0" lang="es-UY" sz="1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2" descr="E:\cloud\drive\websites\slidemodel\logo\sebastian\slidemodel-logo-tra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70" y="572023"/>
            <a:ext cx="2092793" cy="39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19"/>
          <p:cNvSpPr>
            <a:spLocks noChangeAspect="1" noEditPoints="1"/>
          </p:cNvSpPr>
          <p:nvPr/>
        </p:nvSpPr>
        <p:spPr bwMode="auto">
          <a:xfrm rot="7401880">
            <a:off x="7858475" y="3026013"/>
            <a:ext cx="1382786" cy="556923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44" tIns="34272" rIns="68544" bIns="342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9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5570" y="1503402"/>
            <a:ext cx="2717435" cy="6462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39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Coupon Code:</a:t>
            </a:r>
          </a:p>
          <a:p>
            <a:pPr marL="0" marR="0" lvl="0" indent="0" algn="ctr" defTabSz="9139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FREEBUNDLE15</a:t>
            </a:r>
            <a:endParaRPr kumimoji="0" lang="es-UY" sz="1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9317" y="1029176"/>
            <a:ext cx="3769937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39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Get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15% discount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from regular price</a:t>
            </a:r>
            <a:endParaRPr kumimoji="0" lang="es-UY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66459" y="2521726"/>
            <a:ext cx="311565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39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Apply this coupon code during sign up</a:t>
            </a:r>
            <a:endParaRPr kumimoji="0" lang="es-UY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 bwMode="auto">
          <a:xfrm>
            <a:off x="623995" y="532336"/>
            <a:ext cx="3241721" cy="2682730"/>
            <a:chOff x="507" y="1182"/>
            <a:chExt cx="3091" cy="2558"/>
          </a:xfrm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07" y="1183"/>
              <a:ext cx="3044" cy="2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44" tIns="34272" rIns="68544" bIns="342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9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1700" y="3289"/>
              <a:ext cx="669" cy="364"/>
            </a:xfrm>
            <a:custGeom>
              <a:avLst/>
              <a:gdLst>
                <a:gd name="T0" fmla="*/ 659 w 659"/>
                <a:gd name="T1" fmla="*/ 364 h 364"/>
                <a:gd name="T2" fmla="*/ 0 w 659"/>
                <a:gd name="T3" fmla="*/ 364 h 364"/>
                <a:gd name="T4" fmla="*/ 51 w 659"/>
                <a:gd name="T5" fmla="*/ 0 h 364"/>
                <a:gd name="T6" fmla="*/ 612 w 659"/>
                <a:gd name="T7" fmla="*/ 0 h 364"/>
                <a:gd name="T8" fmla="*/ 659 w 659"/>
                <a:gd name="T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364">
                  <a:moveTo>
                    <a:pt x="659" y="364"/>
                  </a:moveTo>
                  <a:lnTo>
                    <a:pt x="0" y="364"/>
                  </a:lnTo>
                  <a:lnTo>
                    <a:pt x="51" y="0"/>
                  </a:lnTo>
                  <a:lnTo>
                    <a:pt x="612" y="0"/>
                  </a:lnTo>
                  <a:lnTo>
                    <a:pt x="659" y="364"/>
                  </a:lnTo>
                  <a:close/>
                </a:path>
              </a:pathLst>
            </a:custGeom>
            <a:solidFill>
              <a:srgbClr val="D3D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44" tIns="34272" rIns="68544" bIns="342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9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652" y="3645"/>
              <a:ext cx="765" cy="94"/>
            </a:xfrm>
            <a:custGeom>
              <a:avLst/>
              <a:gdLst>
                <a:gd name="T0" fmla="*/ 758 w 772"/>
                <a:gd name="T1" fmla="*/ 96 h 96"/>
                <a:gd name="T2" fmla="*/ 12 w 772"/>
                <a:gd name="T3" fmla="*/ 96 h 96"/>
                <a:gd name="T4" fmla="*/ 0 w 772"/>
                <a:gd name="T5" fmla="*/ 84 h 96"/>
                <a:gd name="T6" fmla="*/ 2 w 772"/>
                <a:gd name="T7" fmla="*/ 78 h 96"/>
                <a:gd name="T8" fmla="*/ 48 w 772"/>
                <a:gd name="T9" fmla="*/ 5 h 96"/>
                <a:gd name="T10" fmla="*/ 58 w 772"/>
                <a:gd name="T11" fmla="*/ 0 h 96"/>
                <a:gd name="T12" fmla="*/ 715 w 772"/>
                <a:gd name="T13" fmla="*/ 0 h 96"/>
                <a:gd name="T14" fmla="*/ 725 w 772"/>
                <a:gd name="T15" fmla="*/ 6 h 96"/>
                <a:gd name="T16" fmla="*/ 768 w 772"/>
                <a:gd name="T17" fmla="*/ 78 h 96"/>
                <a:gd name="T18" fmla="*/ 764 w 772"/>
                <a:gd name="T19" fmla="*/ 95 h 96"/>
                <a:gd name="T20" fmla="*/ 758 w 772"/>
                <a:gd name="T2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2" h="96">
                  <a:moveTo>
                    <a:pt x="758" y="96"/>
                  </a:moveTo>
                  <a:cubicBezTo>
                    <a:pt x="12" y="96"/>
                    <a:pt x="12" y="96"/>
                    <a:pt x="12" y="96"/>
                  </a:cubicBezTo>
                  <a:cubicBezTo>
                    <a:pt x="5" y="96"/>
                    <a:pt x="0" y="91"/>
                    <a:pt x="0" y="84"/>
                  </a:cubicBezTo>
                  <a:cubicBezTo>
                    <a:pt x="0" y="82"/>
                    <a:pt x="0" y="80"/>
                    <a:pt x="2" y="78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50" y="2"/>
                    <a:pt x="54" y="0"/>
                    <a:pt x="58" y="0"/>
                  </a:cubicBezTo>
                  <a:cubicBezTo>
                    <a:pt x="715" y="0"/>
                    <a:pt x="715" y="0"/>
                    <a:pt x="715" y="0"/>
                  </a:cubicBezTo>
                  <a:cubicBezTo>
                    <a:pt x="719" y="0"/>
                    <a:pt x="723" y="2"/>
                    <a:pt x="725" y="6"/>
                  </a:cubicBezTo>
                  <a:cubicBezTo>
                    <a:pt x="768" y="78"/>
                    <a:pt x="768" y="78"/>
                    <a:pt x="768" y="78"/>
                  </a:cubicBezTo>
                  <a:cubicBezTo>
                    <a:pt x="772" y="84"/>
                    <a:pt x="770" y="91"/>
                    <a:pt x="764" y="95"/>
                  </a:cubicBezTo>
                  <a:cubicBezTo>
                    <a:pt x="762" y="96"/>
                    <a:pt x="760" y="96"/>
                    <a:pt x="758" y="96"/>
                  </a:cubicBezTo>
                  <a:close/>
                </a:path>
              </a:pathLst>
            </a:custGeom>
            <a:solidFill>
              <a:srgbClr val="BFB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44" tIns="34272" rIns="68544" bIns="342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9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507" y="1182"/>
              <a:ext cx="3090" cy="1885"/>
            </a:xfrm>
            <a:custGeom>
              <a:avLst/>
              <a:gdLst>
                <a:gd name="T0" fmla="*/ 3056 w 3114"/>
                <a:gd name="T1" fmla="*/ 0 h 1928"/>
                <a:gd name="T2" fmla="*/ 56 w 3114"/>
                <a:gd name="T3" fmla="*/ 0 h 1928"/>
                <a:gd name="T4" fmla="*/ 0 w 3114"/>
                <a:gd name="T5" fmla="*/ 56 h 1928"/>
                <a:gd name="T6" fmla="*/ 0 w 3114"/>
                <a:gd name="T7" fmla="*/ 1928 h 1928"/>
                <a:gd name="T8" fmla="*/ 3114 w 3114"/>
                <a:gd name="T9" fmla="*/ 1928 h 1928"/>
                <a:gd name="T10" fmla="*/ 3112 w 3114"/>
                <a:gd name="T11" fmla="*/ 56 h 1928"/>
                <a:gd name="T12" fmla="*/ 3056 w 3114"/>
                <a:gd name="T13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4" h="1928">
                  <a:moveTo>
                    <a:pt x="30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56"/>
                    <a:pt x="0" y="1910"/>
                    <a:pt x="0" y="1928"/>
                  </a:cubicBezTo>
                  <a:cubicBezTo>
                    <a:pt x="3114" y="1928"/>
                    <a:pt x="3114" y="1928"/>
                    <a:pt x="3114" y="1928"/>
                  </a:cubicBezTo>
                  <a:cubicBezTo>
                    <a:pt x="3114" y="1896"/>
                    <a:pt x="3112" y="56"/>
                    <a:pt x="3112" y="56"/>
                  </a:cubicBezTo>
                  <a:cubicBezTo>
                    <a:pt x="3112" y="26"/>
                    <a:pt x="3087" y="0"/>
                    <a:pt x="30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44" tIns="34272" rIns="68544" bIns="342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9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670" y="1338"/>
              <a:ext cx="2718" cy="1552"/>
            </a:xfrm>
            <a:custGeom>
              <a:avLst/>
              <a:gdLst>
                <a:gd name="T0" fmla="*/ 2776 w 2780"/>
                <a:gd name="T1" fmla="*/ 0 h 1588"/>
                <a:gd name="T2" fmla="*/ 4 w 2780"/>
                <a:gd name="T3" fmla="*/ 0 h 1588"/>
                <a:gd name="T4" fmla="*/ 0 w 2780"/>
                <a:gd name="T5" fmla="*/ 4 h 1588"/>
                <a:gd name="T6" fmla="*/ 0 w 2780"/>
                <a:gd name="T7" fmla="*/ 1583 h 1588"/>
                <a:gd name="T8" fmla="*/ 4 w 2780"/>
                <a:gd name="T9" fmla="*/ 1588 h 1588"/>
                <a:gd name="T10" fmla="*/ 2776 w 2780"/>
                <a:gd name="T11" fmla="*/ 1588 h 1588"/>
                <a:gd name="T12" fmla="*/ 2780 w 2780"/>
                <a:gd name="T13" fmla="*/ 1583 h 1588"/>
                <a:gd name="T14" fmla="*/ 2780 w 2780"/>
                <a:gd name="T15" fmla="*/ 4 h 1588"/>
                <a:gd name="T16" fmla="*/ 2776 w 2780"/>
                <a:gd name="T17" fmla="*/ 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0" h="1588">
                  <a:moveTo>
                    <a:pt x="277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583"/>
                    <a:pt x="0" y="1583"/>
                    <a:pt x="0" y="1583"/>
                  </a:cubicBezTo>
                  <a:cubicBezTo>
                    <a:pt x="0" y="1586"/>
                    <a:pt x="2" y="1588"/>
                    <a:pt x="4" y="1588"/>
                  </a:cubicBezTo>
                  <a:cubicBezTo>
                    <a:pt x="2776" y="1588"/>
                    <a:pt x="2776" y="1588"/>
                    <a:pt x="2776" y="1588"/>
                  </a:cubicBezTo>
                  <a:cubicBezTo>
                    <a:pt x="2778" y="1588"/>
                    <a:pt x="2780" y="1586"/>
                    <a:pt x="2780" y="1583"/>
                  </a:cubicBezTo>
                  <a:cubicBezTo>
                    <a:pt x="2780" y="4"/>
                    <a:pt x="2780" y="4"/>
                    <a:pt x="2780" y="4"/>
                  </a:cubicBezTo>
                  <a:cubicBezTo>
                    <a:pt x="2780" y="2"/>
                    <a:pt x="2778" y="0"/>
                    <a:pt x="277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44" tIns="34272" rIns="68544" bIns="342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9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39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39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39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39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39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Put Your Screenshot</a:t>
              </a:r>
            </a:p>
            <a:p>
              <a:pPr marL="0" marR="0" lvl="0" indent="0" algn="ctr" defTabSz="9139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Here</a:t>
              </a:r>
            </a:p>
            <a:p>
              <a:pPr marL="0" marR="0" lvl="0" indent="0" algn="ctr" defTabSz="9139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08" y="3067"/>
              <a:ext cx="3090" cy="240"/>
            </a:xfrm>
            <a:custGeom>
              <a:avLst/>
              <a:gdLst>
                <a:gd name="T0" fmla="*/ 3061 w 3114"/>
                <a:gd name="T1" fmla="*/ 246 h 246"/>
                <a:gd name="T2" fmla="*/ 56 w 3114"/>
                <a:gd name="T3" fmla="*/ 246 h 246"/>
                <a:gd name="T4" fmla="*/ 0 w 3114"/>
                <a:gd name="T5" fmla="*/ 190 h 246"/>
                <a:gd name="T6" fmla="*/ 0 w 3114"/>
                <a:gd name="T7" fmla="*/ 0 h 246"/>
                <a:gd name="T8" fmla="*/ 3114 w 3114"/>
                <a:gd name="T9" fmla="*/ 0 h 246"/>
                <a:gd name="T10" fmla="*/ 3114 w 3114"/>
                <a:gd name="T11" fmla="*/ 190 h 246"/>
                <a:gd name="T12" fmla="*/ 3061 w 3114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4" h="246">
                  <a:moveTo>
                    <a:pt x="3061" y="246"/>
                  </a:moveTo>
                  <a:cubicBezTo>
                    <a:pt x="56" y="246"/>
                    <a:pt x="56" y="246"/>
                    <a:pt x="56" y="246"/>
                  </a:cubicBezTo>
                  <a:cubicBezTo>
                    <a:pt x="25" y="246"/>
                    <a:pt x="0" y="221"/>
                    <a:pt x="0" y="190"/>
                  </a:cubicBezTo>
                  <a:cubicBezTo>
                    <a:pt x="0" y="190"/>
                    <a:pt x="0" y="6"/>
                    <a:pt x="0" y="0"/>
                  </a:cubicBezTo>
                  <a:cubicBezTo>
                    <a:pt x="3114" y="0"/>
                    <a:pt x="3114" y="0"/>
                    <a:pt x="3114" y="0"/>
                  </a:cubicBezTo>
                  <a:cubicBezTo>
                    <a:pt x="3114" y="3"/>
                    <a:pt x="3114" y="190"/>
                    <a:pt x="3114" y="190"/>
                  </a:cubicBezTo>
                  <a:cubicBezTo>
                    <a:pt x="3114" y="221"/>
                    <a:pt x="3092" y="246"/>
                    <a:pt x="3061" y="246"/>
                  </a:cubicBezTo>
                  <a:close/>
                </a:path>
              </a:pathLst>
            </a:custGeom>
            <a:solidFill>
              <a:srgbClr val="EBE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44" tIns="34272" rIns="68544" bIns="342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9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1983" y="3140"/>
              <a:ext cx="94" cy="94"/>
            </a:xfrm>
            <a:prstGeom prst="ellipse">
              <a:avLst/>
            </a:prstGeom>
            <a:solidFill>
              <a:srgbClr val="D5D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44" tIns="34272" rIns="68544" bIns="342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9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011" y="1243"/>
              <a:ext cx="38" cy="37"/>
            </a:xfrm>
            <a:prstGeom prst="ellipse">
              <a:avLst/>
            </a:prstGeom>
            <a:solidFill>
              <a:srgbClr val="626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44" tIns="34272" rIns="68544" bIns="342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9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714704" y="4007188"/>
            <a:ext cx="1910902" cy="227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 slidemodel.com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4020" y="3638182"/>
            <a:ext cx="3539494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359" marR="0" lvl="0" indent="-127359" algn="l" defTabSz="9139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Easy to use</a:t>
            </a:r>
          </a:p>
          <a:p>
            <a:pPr marL="127359" marR="0" lvl="0" indent="-127359" algn="l" defTabSz="9139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Fully customizable</a:t>
            </a:r>
          </a:p>
          <a:p>
            <a:pPr marL="127359" marR="0" lvl="0" indent="-127359" algn="l" defTabSz="9139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Cutting edge designs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04022" y="3351559"/>
            <a:ext cx="4435297" cy="507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9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Download PowerPoint templates and save hours of work.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4591950"/>
            <a:ext cx="9139238" cy="5066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7124C8-0C7C-4891-BA43-C8108F9C8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935" y="697346"/>
            <a:ext cx="2850533" cy="162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1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cloud\drive\websites\slidemodel\logo\sebastian\slidemodel-logo-tr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90750"/>
            <a:ext cx="2094429" cy="39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BA3587AC-7BA7-441C-D9E6-565291FE5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83" y="20521"/>
            <a:ext cx="5714311" cy="51435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4B9B825-7995-954A-9EA2-9017605DCFB2}"/>
              </a:ext>
            </a:extLst>
          </p:cNvPr>
          <p:cNvSpPr/>
          <p:nvPr/>
        </p:nvSpPr>
        <p:spPr>
          <a:xfrm>
            <a:off x="113320" y="836946"/>
            <a:ext cx="1201993" cy="486697"/>
          </a:xfrm>
          <a:prstGeom prst="roundRect">
            <a:avLst>
              <a:gd name="adj" fmla="val 4216"/>
            </a:avLst>
          </a:prstGeom>
          <a:solidFill>
            <a:schemeClr val="accent1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1613444-2BA4-864C-904A-3BB53596AA8E}"/>
              </a:ext>
            </a:extLst>
          </p:cNvPr>
          <p:cNvSpPr/>
          <p:nvPr/>
        </p:nvSpPr>
        <p:spPr>
          <a:xfrm>
            <a:off x="113320" y="1943128"/>
            <a:ext cx="1201993" cy="486697"/>
          </a:xfrm>
          <a:prstGeom prst="roundRect">
            <a:avLst>
              <a:gd name="adj" fmla="val 4216"/>
            </a:avLst>
          </a:prstGeom>
          <a:solidFill>
            <a:schemeClr val="accent2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723A7E1-196D-2246-A277-6A6AD0AD4615}"/>
              </a:ext>
            </a:extLst>
          </p:cNvPr>
          <p:cNvSpPr/>
          <p:nvPr/>
        </p:nvSpPr>
        <p:spPr>
          <a:xfrm>
            <a:off x="137921" y="3280820"/>
            <a:ext cx="1201993" cy="486697"/>
          </a:xfrm>
          <a:prstGeom prst="roundRect">
            <a:avLst>
              <a:gd name="adj" fmla="val 4216"/>
            </a:avLst>
          </a:prstGeom>
          <a:solidFill>
            <a:schemeClr val="accent3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2E9F8A-537F-4A44-B2FB-A199BCA533AF}"/>
              </a:ext>
            </a:extLst>
          </p:cNvPr>
          <p:cNvSpPr/>
          <p:nvPr/>
        </p:nvSpPr>
        <p:spPr>
          <a:xfrm>
            <a:off x="3692710" y="1424199"/>
            <a:ext cx="1205888" cy="647225"/>
          </a:xfrm>
          <a:prstGeom prst="roundRect">
            <a:avLst>
              <a:gd name="adj" fmla="val 4216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5B875B3-148D-7E4E-A03F-C6ECE4EB5C80}"/>
              </a:ext>
            </a:extLst>
          </p:cNvPr>
          <p:cNvSpPr/>
          <p:nvPr/>
        </p:nvSpPr>
        <p:spPr>
          <a:xfrm>
            <a:off x="3732373" y="2219527"/>
            <a:ext cx="1327354" cy="486697"/>
          </a:xfrm>
          <a:prstGeom prst="roundRect">
            <a:avLst>
              <a:gd name="adj" fmla="val 4216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97C7044-BBA5-5446-B456-C7AF558A7BBC}"/>
              </a:ext>
            </a:extLst>
          </p:cNvPr>
          <p:cNvSpPr/>
          <p:nvPr/>
        </p:nvSpPr>
        <p:spPr>
          <a:xfrm>
            <a:off x="3132110" y="789399"/>
            <a:ext cx="1496961" cy="486697"/>
          </a:xfrm>
          <a:prstGeom prst="roundRect">
            <a:avLst>
              <a:gd name="adj" fmla="val 4216"/>
            </a:avLst>
          </a:prstGeom>
          <a:solidFill>
            <a:schemeClr val="accent4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245E4-5742-D24F-942A-DF392AB0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0" y="12583"/>
            <a:ext cx="3429000" cy="536971"/>
          </a:xfrm>
        </p:spPr>
        <p:txBody>
          <a:bodyPr/>
          <a:lstStyle/>
          <a:p>
            <a:r>
              <a:rPr lang="en-US" dirty="0"/>
              <a:t>System Thinking &amp; FM</a:t>
            </a:r>
            <a:endParaRPr lang="en-BR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A774E0-1B8B-C84A-938E-B765B7D7BACD}"/>
              </a:ext>
            </a:extLst>
          </p:cNvPr>
          <p:cNvSpPr/>
          <p:nvPr/>
        </p:nvSpPr>
        <p:spPr>
          <a:xfrm>
            <a:off x="1438656" y="795798"/>
            <a:ext cx="590901" cy="591622"/>
          </a:xfrm>
          <a:prstGeom prst="ellipse">
            <a:avLst/>
          </a:prstGeom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143C02-5D76-DD41-AF0F-175AA57BB17E}"/>
              </a:ext>
            </a:extLst>
          </p:cNvPr>
          <p:cNvSpPr/>
          <p:nvPr/>
        </p:nvSpPr>
        <p:spPr>
          <a:xfrm>
            <a:off x="3012459" y="1482661"/>
            <a:ext cx="623824" cy="60437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AF15C1-AA13-9C4A-8407-D63C19C560C7}"/>
              </a:ext>
            </a:extLst>
          </p:cNvPr>
          <p:cNvSpPr/>
          <p:nvPr/>
        </p:nvSpPr>
        <p:spPr>
          <a:xfrm>
            <a:off x="3096414" y="2145656"/>
            <a:ext cx="625034" cy="60429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126887-7D0B-394C-ADE5-15EC0CAEECA4}"/>
              </a:ext>
            </a:extLst>
          </p:cNvPr>
          <p:cNvSpPr/>
          <p:nvPr/>
        </p:nvSpPr>
        <p:spPr>
          <a:xfrm>
            <a:off x="2478566" y="691459"/>
            <a:ext cx="590901" cy="61555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099409-CDBB-5446-8DD7-10843D0CB2D4}"/>
              </a:ext>
            </a:extLst>
          </p:cNvPr>
          <p:cNvSpPr/>
          <p:nvPr/>
        </p:nvSpPr>
        <p:spPr>
          <a:xfrm>
            <a:off x="1427967" y="3221658"/>
            <a:ext cx="595387" cy="56892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3A43CB-BA06-8B4E-ACD2-2165B9F3AE36}"/>
              </a:ext>
            </a:extLst>
          </p:cNvPr>
          <p:cNvSpPr/>
          <p:nvPr/>
        </p:nvSpPr>
        <p:spPr>
          <a:xfrm>
            <a:off x="1460183" y="1943483"/>
            <a:ext cx="569374" cy="5547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15900" dist="50800" dir="5400000" algn="ctr" rotWithShape="0">
              <a:schemeClr val="accent4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95DBF2-2850-5B48-893B-6619B62E4E64}"/>
              </a:ext>
            </a:extLst>
          </p:cNvPr>
          <p:cNvSpPr txBox="1"/>
          <p:nvPr/>
        </p:nvSpPr>
        <p:spPr>
          <a:xfrm>
            <a:off x="187062" y="895628"/>
            <a:ext cx="102869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MINDSET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062081-5EBE-C54F-8942-D35677F87538}"/>
              </a:ext>
            </a:extLst>
          </p:cNvPr>
          <p:cNvSpPr txBox="1"/>
          <p:nvPr/>
        </p:nvSpPr>
        <p:spPr>
          <a:xfrm>
            <a:off x="153289" y="1993428"/>
            <a:ext cx="10887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EFFECTIVE ONBOARDING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D98278-DCE0-274B-9E05-7D3E308E1A09}"/>
              </a:ext>
            </a:extLst>
          </p:cNvPr>
          <p:cNvSpPr txBox="1"/>
          <p:nvPr/>
        </p:nvSpPr>
        <p:spPr>
          <a:xfrm>
            <a:off x="311497" y="3328459"/>
            <a:ext cx="9063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COMMON 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5B6419-1E7E-1644-AE89-911A40BC4F59}"/>
              </a:ext>
            </a:extLst>
          </p:cNvPr>
          <p:cNvSpPr txBox="1"/>
          <p:nvPr/>
        </p:nvSpPr>
        <p:spPr>
          <a:xfrm>
            <a:off x="3784728" y="1452017"/>
            <a:ext cx="10700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EMPOWER THOSE DOING THE WORK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748388-3944-7243-958D-97A044967E92}"/>
              </a:ext>
            </a:extLst>
          </p:cNvPr>
          <p:cNvSpPr txBox="1"/>
          <p:nvPr/>
        </p:nvSpPr>
        <p:spPr>
          <a:xfrm>
            <a:off x="3832906" y="2278209"/>
            <a:ext cx="114570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ACCOUNTABLE MANAGEMENT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DE09AC-4AA2-0540-906F-B9D6965BC3B0}"/>
              </a:ext>
            </a:extLst>
          </p:cNvPr>
          <p:cNvSpPr txBox="1"/>
          <p:nvPr/>
        </p:nvSpPr>
        <p:spPr>
          <a:xfrm>
            <a:off x="3279444" y="848081"/>
            <a:ext cx="13594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METRICS-DRIVEN IMPROVMENT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42E0D4-7F36-8943-BC00-D3D888BE92E2}"/>
              </a:ext>
            </a:extLst>
          </p:cNvPr>
          <p:cNvSpPr txBox="1"/>
          <p:nvPr/>
        </p:nvSpPr>
        <p:spPr>
          <a:xfrm>
            <a:off x="8231120" y="1312894"/>
            <a:ext cx="22786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WWW.4BT.US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33C09E-A3E4-A247-9936-3AF9D7FD7A17}"/>
              </a:ext>
            </a:extLst>
          </p:cNvPr>
          <p:cNvSpPr txBox="1"/>
          <p:nvPr/>
        </p:nvSpPr>
        <p:spPr>
          <a:xfrm>
            <a:off x="-263020" y="1411351"/>
            <a:ext cx="32176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Shift focus to developing and maintaining appropriate robust processes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07DCED-D14F-5546-A6BB-70C99E563123}"/>
              </a:ext>
            </a:extLst>
          </p:cNvPr>
          <p:cNvSpPr txBox="1"/>
          <p:nvPr/>
        </p:nvSpPr>
        <p:spPr>
          <a:xfrm>
            <a:off x="102699" y="2571730"/>
            <a:ext cx="28518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Ensure all internal planning, procurement, and project delivery teams are integrated and fully transparent.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5A18E5-D460-EF4A-A654-D1F23713F43F}"/>
              </a:ext>
            </a:extLst>
          </p:cNvPr>
          <p:cNvSpPr txBox="1"/>
          <p:nvPr/>
        </p:nvSpPr>
        <p:spPr>
          <a:xfrm>
            <a:off x="160339" y="3859833"/>
            <a:ext cx="285189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Communication via a common set of terms and definitions, inclusive of locally researched, current line-item construction costs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CABB5-FEC1-C546-AD01-EAEA31AA95D5}"/>
              </a:ext>
            </a:extLst>
          </p:cNvPr>
          <p:cNvSpPr txBox="1"/>
          <p:nvPr/>
        </p:nvSpPr>
        <p:spPr>
          <a:xfrm>
            <a:off x="1603996" y="771867"/>
            <a:ext cx="2556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95E6FA-A2DA-AE4D-96A4-D0E9ADCB9B70}"/>
              </a:ext>
            </a:extLst>
          </p:cNvPr>
          <p:cNvSpPr txBox="1"/>
          <p:nvPr/>
        </p:nvSpPr>
        <p:spPr>
          <a:xfrm>
            <a:off x="3121461" y="2129423"/>
            <a:ext cx="4483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9DAEA5-E3CB-D54D-B3A4-4A2052595990}"/>
              </a:ext>
            </a:extLst>
          </p:cNvPr>
          <p:cNvSpPr txBox="1"/>
          <p:nvPr/>
        </p:nvSpPr>
        <p:spPr>
          <a:xfrm>
            <a:off x="1512258" y="3191706"/>
            <a:ext cx="4483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3FB828-D4DD-E342-A861-3D98B567F17B}"/>
              </a:ext>
            </a:extLst>
          </p:cNvPr>
          <p:cNvSpPr txBox="1"/>
          <p:nvPr/>
        </p:nvSpPr>
        <p:spPr>
          <a:xfrm>
            <a:off x="2517577" y="660543"/>
            <a:ext cx="4483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C364C1-8A0C-C04D-9820-E8E507701E43}"/>
              </a:ext>
            </a:extLst>
          </p:cNvPr>
          <p:cNvSpPr txBox="1"/>
          <p:nvPr/>
        </p:nvSpPr>
        <p:spPr>
          <a:xfrm>
            <a:off x="1520711" y="1878699"/>
            <a:ext cx="4483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8BDF19-3ECE-234E-9437-3B3C1108DF9D}"/>
              </a:ext>
            </a:extLst>
          </p:cNvPr>
          <p:cNvSpPr txBox="1"/>
          <p:nvPr/>
        </p:nvSpPr>
        <p:spPr>
          <a:xfrm>
            <a:off x="3095947" y="1452017"/>
            <a:ext cx="4483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pic>
        <p:nvPicPr>
          <p:cNvPr id="3" name="Picture 2" descr="Graphical user interface, application, logo, company name&#10;&#10;Description automatically generated">
            <a:extLst>
              <a:ext uri="{FF2B5EF4-FFF2-40B4-BE49-F238E27FC236}">
                <a16:creationId xmlns:a16="http://schemas.microsoft.com/office/drawing/2014/main" id="{13D696B4-A895-5636-6FEF-B02A383AB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64" y="474200"/>
            <a:ext cx="1240503" cy="124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77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+yellow">
      <a:dk1>
        <a:srgbClr val="000000"/>
      </a:dk1>
      <a:lt1>
        <a:srgbClr val="FFFFFF"/>
      </a:lt1>
      <a:dk2>
        <a:srgbClr val="44546A"/>
      </a:dk2>
      <a:lt2>
        <a:srgbClr val="F1F2F1"/>
      </a:lt2>
      <a:accent1>
        <a:srgbClr val="47B5EF"/>
      </a:accent1>
      <a:accent2>
        <a:srgbClr val="6590F0"/>
      </a:accent2>
      <a:accent3>
        <a:srgbClr val="846CF1"/>
      </a:accent3>
      <a:accent4>
        <a:srgbClr val="A52EEA"/>
      </a:accent4>
      <a:accent5>
        <a:srgbClr val="61BCB3"/>
      </a:accent5>
      <a:accent6>
        <a:srgbClr val="F4B843"/>
      </a:accent6>
      <a:hlink>
        <a:srgbClr val="DF538A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SlideModelTheme-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2c30f52b-e197-42ba-ad5c-d47f63d89a7d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372A41EF041C48BE281A7F1548B6BE" ma:contentTypeVersion="20" ma:contentTypeDescription="Create a new document." ma:contentTypeScope="" ma:versionID="1bf7fe7079fdf7bdaccdefacef7d2090">
  <xsd:schema xmlns:xsd="http://www.w3.org/2001/XMLSchema" xmlns:xs="http://www.w3.org/2001/XMLSchema" xmlns:p="http://schemas.microsoft.com/office/2006/metadata/properties" xmlns:ns1="http://schemas.microsoft.com/sharepoint/v3" xmlns:ns3="2c30f52b-e197-42ba-ad5c-d47f63d89a7d" xmlns:ns4="e5503c29-b308-4cff-96ab-acace95da1cd" targetNamespace="http://schemas.microsoft.com/office/2006/metadata/properties" ma:root="true" ma:fieldsID="c344c7fdc16e4c3e6c4416a611a8a607" ns1:_="" ns3:_="" ns4:_="">
    <xsd:import namespace="http://schemas.microsoft.com/sharepoint/v3"/>
    <xsd:import namespace="2c30f52b-e197-42ba-ad5c-d47f63d89a7d"/>
    <xsd:import namespace="e5503c29-b308-4cff-96ab-acace95da1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0f52b-e197-42ba-ad5c-d47f63d89a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03c29-b308-4cff-96ab-acace95da1c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2496F3-348B-4B81-8D5C-8F9C34FBBE68}">
  <ds:schemaRefs>
    <ds:schemaRef ds:uri="2c30f52b-e197-42ba-ad5c-d47f63d89a7d"/>
    <ds:schemaRef ds:uri="http://purl.org/dc/terms/"/>
    <ds:schemaRef ds:uri="e5503c29-b308-4cff-96ab-acace95da1cd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533E5E-1022-40FA-944B-E6E0A9C2D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30f52b-e197-42ba-ad5c-d47f63d89a7d"/>
    <ds:schemaRef ds:uri="e5503c29-b308-4cff-96ab-acace95da1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38607D-8E52-480E-A343-2D494CBB9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560</Words>
  <Application>Microsoft Office PowerPoint</Application>
  <PresentationFormat>On-screen Show (16:9)</PresentationFormat>
  <Paragraphs>138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UI</vt:lpstr>
      <vt:lpstr>1_Office Theme</vt:lpstr>
      <vt:lpstr>3_Office Theme</vt:lpstr>
      <vt:lpstr>Improve FM Project Delivery   2023 and Beyond! System Thinking &amp; Organization-wide Asset Management </vt:lpstr>
      <vt:lpstr>OpenJOCTM /OpenBuildTM  Collaborative Construction Delivery</vt:lpstr>
      <vt:lpstr>Owner/Contractor Risk vs. Delivery Method</vt:lpstr>
      <vt:lpstr>System Thinking &amp; FM</vt:lpstr>
      <vt:lpstr>Staffing Model Slide Template</vt:lpstr>
      <vt:lpstr>Staffing Model Slide Template</vt:lpstr>
      <vt:lpstr>PowerPoint Presentation</vt:lpstr>
      <vt:lpstr>PowerPoint Presentation</vt:lpstr>
      <vt:lpstr>System Thinking &amp; FM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2013-12-06T17:56:44Z</dcterms:created>
  <dcterms:modified xsi:type="dcterms:W3CDTF">2023-04-12T16:04:44Z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0x010100E0372A41EF041C48BE281A7F1548B6BE</vt:lpwstr>
  </property>
</Properties>
</file>